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3" r:id="rId2"/>
    <p:sldMasterId id="2147483741" r:id="rId3"/>
    <p:sldMasterId id="2147484160" r:id="rId4"/>
  </p:sldMasterIdLst>
  <p:notesMasterIdLst>
    <p:notesMasterId r:id="rId53"/>
  </p:notesMasterIdLst>
  <p:handoutMasterIdLst>
    <p:handoutMasterId r:id="rId54"/>
  </p:handoutMasterIdLst>
  <p:sldIdLst>
    <p:sldId id="652" r:id="rId5"/>
    <p:sldId id="654" r:id="rId6"/>
    <p:sldId id="655" r:id="rId7"/>
    <p:sldId id="656" r:id="rId8"/>
    <p:sldId id="658" r:id="rId9"/>
    <p:sldId id="659" r:id="rId10"/>
    <p:sldId id="660" r:id="rId11"/>
    <p:sldId id="661" r:id="rId12"/>
    <p:sldId id="662" r:id="rId13"/>
    <p:sldId id="663" r:id="rId14"/>
    <p:sldId id="664" r:id="rId15"/>
    <p:sldId id="665" r:id="rId16"/>
    <p:sldId id="666" r:id="rId17"/>
    <p:sldId id="667" r:id="rId18"/>
    <p:sldId id="668" r:id="rId19"/>
    <p:sldId id="669" r:id="rId20"/>
    <p:sldId id="670" r:id="rId21"/>
    <p:sldId id="653" r:id="rId22"/>
    <p:sldId id="678" r:id="rId23"/>
    <p:sldId id="673" r:id="rId24"/>
    <p:sldId id="674" r:id="rId25"/>
    <p:sldId id="632" r:id="rId26"/>
    <p:sldId id="633" r:id="rId27"/>
    <p:sldId id="684" r:id="rId28"/>
    <p:sldId id="634" r:id="rId29"/>
    <p:sldId id="635" r:id="rId30"/>
    <p:sldId id="636" r:id="rId31"/>
    <p:sldId id="637" r:id="rId32"/>
    <p:sldId id="638" r:id="rId33"/>
    <p:sldId id="639" r:id="rId34"/>
    <p:sldId id="640" r:id="rId35"/>
    <p:sldId id="641" r:id="rId36"/>
    <p:sldId id="642" r:id="rId37"/>
    <p:sldId id="643" r:id="rId38"/>
    <p:sldId id="676" r:id="rId39"/>
    <p:sldId id="645" r:id="rId40"/>
    <p:sldId id="651" r:id="rId41"/>
    <p:sldId id="648" r:id="rId42"/>
    <p:sldId id="649" r:id="rId43"/>
    <p:sldId id="677" r:id="rId44"/>
    <p:sldId id="679" r:id="rId45"/>
    <p:sldId id="680" r:id="rId46"/>
    <p:sldId id="681" r:id="rId47"/>
    <p:sldId id="682" r:id="rId48"/>
    <p:sldId id="683" r:id="rId49"/>
    <p:sldId id="685" r:id="rId50"/>
    <p:sldId id="686" r:id="rId51"/>
    <p:sldId id="687" r:id="rId52"/>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ttisti, Christopher M CIV USARMY CEERD-CERL (USA)" initials="BCMCUC(" lastIdx="1" clrIdx="0">
    <p:extLst>
      <p:ext uri="{19B8F6BF-5375-455C-9EA6-DF929625EA0E}">
        <p15:presenceInfo xmlns:p15="http://schemas.microsoft.com/office/powerpoint/2012/main" userId="S-1-5-21-1469676170-4014831419-4070036848-819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75733" autoAdjust="0"/>
  </p:normalViewPr>
  <p:slideViewPr>
    <p:cSldViewPr snapToGrid="0" showGuides="1">
      <p:cViewPr>
        <p:scale>
          <a:sx n="91" d="100"/>
          <a:sy n="91" d="100"/>
        </p:scale>
        <p:origin x="79" y="26"/>
      </p:cViewPr>
      <p:guideLst>
        <p:guide orient="horz" pos="2160"/>
        <p:guide pos="3840"/>
      </p:guideLst>
    </p:cSldViewPr>
  </p:slideViewPr>
  <p:notesTextViewPr>
    <p:cViewPr>
      <p:scale>
        <a:sx n="1" d="1"/>
        <a:sy n="1" d="1"/>
      </p:scale>
      <p:origin x="0" y="0"/>
    </p:cViewPr>
  </p:notesTextViewPr>
  <p:notesViewPr>
    <p:cSldViewPr snapToGrid="0">
      <p:cViewPr varScale="1">
        <p:scale>
          <a:sx n="96" d="100"/>
          <a:sy n="96" d="100"/>
        </p:scale>
        <p:origin x="265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7374" cy="470072"/>
          </a:xfrm>
          <a:prstGeom prst="rect">
            <a:avLst/>
          </a:prstGeom>
        </p:spPr>
        <p:txBody>
          <a:bodyPr vert="horz" lIns="92181" tIns="46090" rIns="92181" bIns="46090" rtlCol="0"/>
          <a:lstStyle>
            <a:lvl1pPr algn="l">
              <a:defRPr sz="1200"/>
            </a:lvl1pPr>
          </a:lstStyle>
          <a:p>
            <a:endParaRPr lang="en-US"/>
          </a:p>
        </p:txBody>
      </p:sp>
      <p:sp>
        <p:nvSpPr>
          <p:cNvPr id="3" name="Date Placeholder 2"/>
          <p:cNvSpPr>
            <a:spLocks noGrp="1"/>
          </p:cNvSpPr>
          <p:nvPr>
            <p:ph type="dt" sz="quarter" idx="1"/>
          </p:nvPr>
        </p:nvSpPr>
        <p:spPr>
          <a:xfrm>
            <a:off x="4008100" y="1"/>
            <a:ext cx="3067374" cy="470072"/>
          </a:xfrm>
          <a:prstGeom prst="rect">
            <a:avLst/>
          </a:prstGeom>
        </p:spPr>
        <p:txBody>
          <a:bodyPr vert="horz" lIns="92181" tIns="46090" rIns="92181" bIns="46090" rtlCol="0"/>
          <a:lstStyle>
            <a:lvl1pPr algn="r">
              <a:defRPr sz="1200"/>
            </a:lvl1pPr>
          </a:lstStyle>
          <a:p>
            <a:fld id="{E9ECB720-E092-4D9B-B014-E3EE4B53B67B}" type="datetimeFigureOut">
              <a:rPr lang="en-US" smtClean="0"/>
              <a:t>7/26/2020</a:t>
            </a:fld>
            <a:endParaRPr lang="en-US"/>
          </a:p>
        </p:txBody>
      </p:sp>
      <p:sp>
        <p:nvSpPr>
          <p:cNvPr id="4" name="Footer Placeholder 3"/>
          <p:cNvSpPr>
            <a:spLocks noGrp="1"/>
          </p:cNvSpPr>
          <p:nvPr>
            <p:ph type="ftr" sz="quarter" idx="2"/>
          </p:nvPr>
        </p:nvSpPr>
        <p:spPr>
          <a:xfrm>
            <a:off x="0" y="8893003"/>
            <a:ext cx="3067374" cy="470072"/>
          </a:xfrm>
          <a:prstGeom prst="rect">
            <a:avLst/>
          </a:prstGeom>
        </p:spPr>
        <p:txBody>
          <a:bodyPr vert="horz" lIns="92181" tIns="46090" rIns="92181" bIns="46090" rtlCol="0" anchor="b"/>
          <a:lstStyle>
            <a:lvl1pPr algn="l">
              <a:defRPr sz="1200"/>
            </a:lvl1pPr>
          </a:lstStyle>
          <a:p>
            <a:endParaRPr lang="en-US"/>
          </a:p>
        </p:txBody>
      </p:sp>
      <p:sp>
        <p:nvSpPr>
          <p:cNvPr id="5" name="Slide Number Placeholder 4"/>
          <p:cNvSpPr>
            <a:spLocks noGrp="1"/>
          </p:cNvSpPr>
          <p:nvPr>
            <p:ph type="sldNum" sz="quarter" idx="3"/>
          </p:nvPr>
        </p:nvSpPr>
        <p:spPr>
          <a:xfrm>
            <a:off x="4008100" y="8893003"/>
            <a:ext cx="3067374" cy="470072"/>
          </a:xfrm>
          <a:prstGeom prst="rect">
            <a:avLst/>
          </a:prstGeom>
        </p:spPr>
        <p:txBody>
          <a:bodyPr vert="horz" lIns="92181" tIns="46090" rIns="92181" bIns="46090" rtlCol="0" anchor="b"/>
          <a:lstStyle>
            <a:lvl1pPr algn="r">
              <a:defRPr sz="1200"/>
            </a:lvl1pPr>
          </a:lstStyle>
          <a:p>
            <a:fld id="{542BA4C7-F7B5-44F0-AC31-350C82B2F633}" type="slidenum">
              <a:rPr lang="en-US" smtClean="0"/>
              <a:t>‹#›</a:t>
            </a:fld>
            <a:endParaRPr lang="en-US"/>
          </a:p>
        </p:txBody>
      </p:sp>
    </p:spTree>
    <p:extLst>
      <p:ext uri="{BB962C8B-B14F-4D97-AF65-F5344CB8AC3E}">
        <p14:creationId xmlns:p14="http://schemas.microsoft.com/office/powerpoint/2010/main" val="897007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7374" cy="470072"/>
          </a:xfrm>
          <a:prstGeom prst="rect">
            <a:avLst/>
          </a:prstGeom>
        </p:spPr>
        <p:txBody>
          <a:bodyPr vert="horz" lIns="92181" tIns="46090" rIns="92181" bIns="46090" rtlCol="0"/>
          <a:lstStyle>
            <a:lvl1pPr algn="l">
              <a:defRPr sz="1200"/>
            </a:lvl1pPr>
          </a:lstStyle>
          <a:p>
            <a:endParaRPr lang="en-US"/>
          </a:p>
        </p:txBody>
      </p:sp>
      <p:sp>
        <p:nvSpPr>
          <p:cNvPr id="3" name="Date Placeholder 2"/>
          <p:cNvSpPr>
            <a:spLocks noGrp="1"/>
          </p:cNvSpPr>
          <p:nvPr>
            <p:ph type="dt" idx="1"/>
          </p:nvPr>
        </p:nvSpPr>
        <p:spPr>
          <a:xfrm>
            <a:off x="4008100" y="1"/>
            <a:ext cx="3067374" cy="470072"/>
          </a:xfrm>
          <a:prstGeom prst="rect">
            <a:avLst/>
          </a:prstGeom>
        </p:spPr>
        <p:txBody>
          <a:bodyPr vert="horz" lIns="92181" tIns="46090" rIns="92181" bIns="46090" rtlCol="0"/>
          <a:lstStyle>
            <a:lvl1pPr algn="r">
              <a:defRPr sz="1200"/>
            </a:lvl1pPr>
          </a:lstStyle>
          <a:p>
            <a:fld id="{986F3EFC-A4CF-4EE5-8042-F9086A5966F0}" type="datetimeFigureOut">
              <a:rPr lang="en-US" smtClean="0"/>
              <a:t>7/26/2020</a:t>
            </a:fld>
            <a:endParaRPr lang="en-US"/>
          </a:p>
        </p:txBody>
      </p:sp>
      <p:sp>
        <p:nvSpPr>
          <p:cNvPr id="4" name="Slide Image Placeholder 3"/>
          <p:cNvSpPr>
            <a:spLocks noGrp="1" noRot="1" noChangeAspect="1"/>
          </p:cNvSpPr>
          <p:nvPr>
            <p:ph type="sldImg" idx="2"/>
          </p:nvPr>
        </p:nvSpPr>
        <p:spPr>
          <a:xfrm>
            <a:off x="730250" y="1169988"/>
            <a:ext cx="5616575" cy="3159125"/>
          </a:xfrm>
          <a:prstGeom prst="rect">
            <a:avLst/>
          </a:prstGeom>
          <a:noFill/>
          <a:ln w="12700">
            <a:solidFill>
              <a:prstClr val="black"/>
            </a:solidFill>
          </a:ln>
        </p:spPr>
        <p:txBody>
          <a:bodyPr vert="horz" lIns="92181" tIns="46090" rIns="92181" bIns="46090" rtlCol="0" anchor="ctr"/>
          <a:lstStyle/>
          <a:p>
            <a:endParaRPr lang="en-US"/>
          </a:p>
        </p:txBody>
      </p:sp>
      <p:sp>
        <p:nvSpPr>
          <p:cNvPr id="5" name="Notes Placeholder 4"/>
          <p:cNvSpPr>
            <a:spLocks noGrp="1"/>
          </p:cNvSpPr>
          <p:nvPr>
            <p:ph type="body" sz="quarter" idx="3"/>
          </p:nvPr>
        </p:nvSpPr>
        <p:spPr>
          <a:xfrm>
            <a:off x="708349" y="4505660"/>
            <a:ext cx="5660378" cy="3687031"/>
          </a:xfrm>
          <a:prstGeom prst="rect">
            <a:avLst/>
          </a:prstGeom>
        </p:spPr>
        <p:txBody>
          <a:bodyPr vert="horz" lIns="92181" tIns="46090" rIns="92181" bIns="4609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003"/>
            <a:ext cx="3067374" cy="470072"/>
          </a:xfrm>
          <a:prstGeom prst="rect">
            <a:avLst/>
          </a:prstGeom>
        </p:spPr>
        <p:txBody>
          <a:bodyPr vert="horz" lIns="92181" tIns="46090" rIns="92181" bIns="46090" rtlCol="0" anchor="b"/>
          <a:lstStyle>
            <a:lvl1pPr algn="l">
              <a:defRPr sz="1200"/>
            </a:lvl1pPr>
          </a:lstStyle>
          <a:p>
            <a:endParaRPr lang="en-US"/>
          </a:p>
        </p:txBody>
      </p:sp>
      <p:sp>
        <p:nvSpPr>
          <p:cNvPr id="7" name="Slide Number Placeholder 6"/>
          <p:cNvSpPr>
            <a:spLocks noGrp="1"/>
          </p:cNvSpPr>
          <p:nvPr>
            <p:ph type="sldNum" sz="quarter" idx="5"/>
          </p:nvPr>
        </p:nvSpPr>
        <p:spPr>
          <a:xfrm>
            <a:off x="4008100" y="8893003"/>
            <a:ext cx="3067374" cy="470072"/>
          </a:xfrm>
          <a:prstGeom prst="rect">
            <a:avLst/>
          </a:prstGeom>
        </p:spPr>
        <p:txBody>
          <a:bodyPr vert="horz" lIns="92181" tIns="46090" rIns="92181" bIns="46090" rtlCol="0" anchor="b"/>
          <a:lstStyle>
            <a:lvl1pPr algn="r">
              <a:defRPr sz="1200"/>
            </a:lvl1pPr>
          </a:lstStyle>
          <a:p>
            <a:fld id="{C9399698-A9E1-4803-A838-3F132CDBC524}" type="slidenum">
              <a:rPr lang="en-US" smtClean="0"/>
              <a:t>‹#›</a:t>
            </a:fld>
            <a:endParaRPr lang="en-US"/>
          </a:p>
        </p:txBody>
      </p:sp>
    </p:spTree>
    <p:extLst>
      <p:ext uri="{BB962C8B-B14F-4D97-AF65-F5344CB8AC3E}">
        <p14:creationId xmlns:p14="http://schemas.microsoft.com/office/powerpoint/2010/main" val="2852149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BCxA Conference - 2020</a:t>
            </a:r>
            <a:endParaRPr lang="en-US" dirty="0"/>
          </a:p>
        </p:txBody>
      </p:sp>
      <p:sp>
        <p:nvSpPr>
          <p:cNvPr id="5" name="Slide Number Placeholder 4"/>
          <p:cNvSpPr>
            <a:spLocks noGrp="1"/>
          </p:cNvSpPr>
          <p:nvPr>
            <p:ph type="sldNum" sz="quarter" idx="11"/>
          </p:nvPr>
        </p:nvSpPr>
        <p:spPr/>
        <p:txBody>
          <a:bodyPr/>
          <a:lstStyle/>
          <a:p>
            <a:pPr>
              <a:defRPr/>
            </a:pPr>
            <a:fld id="{F53AA578-531B-CE49-9583-309B84DDA596}" type="slidenum">
              <a:rPr lang="en-US" smtClean="0"/>
              <a:pPr>
                <a:defRPr/>
              </a:pPr>
              <a:t>1</a:t>
            </a:fld>
            <a:endParaRPr lang="en-US" dirty="0"/>
          </a:p>
        </p:txBody>
      </p:sp>
    </p:spTree>
    <p:extLst>
      <p:ext uri="{BB962C8B-B14F-4D97-AF65-F5344CB8AC3E}">
        <p14:creationId xmlns:p14="http://schemas.microsoft.com/office/powerpoint/2010/main" val="388879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32</a:t>
            </a:fld>
            <a:endParaRPr lang="en-US"/>
          </a:p>
        </p:txBody>
      </p:sp>
    </p:spTree>
    <p:extLst>
      <p:ext uri="{BB962C8B-B14F-4D97-AF65-F5344CB8AC3E}">
        <p14:creationId xmlns:p14="http://schemas.microsoft.com/office/powerpoint/2010/main" val="1546079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33</a:t>
            </a:fld>
            <a:endParaRPr lang="en-US"/>
          </a:p>
        </p:txBody>
      </p:sp>
    </p:spTree>
    <p:extLst>
      <p:ext uri="{BB962C8B-B14F-4D97-AF65-F5344CB8AC3E}">
        <p14:creationId xmlns:p14="http://schemas.microsoft.com/office/powerpoint/2010/main" val="1828414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34</a:t>
            </a:fld>
            <a:endParaRPr lang="en-US"/>
          </a:p>
        </p:txBody>
      </p:sp>
    </p:spTree>
    <p:extLst>
      <p:ext uri="{BB962C8B-B14F-4D97-AF65-F5344CB8AC3E}">
        <p14:creationId xmlns:p14="http://schemas.microsoft.com/office/powerpoint/2010/main" val="3506720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Are you comfortable using SketchUp and plan to participate in the exercises that way?
https://www.polleverywhere.com/multiple_choice_polls/whAghiU6fvzb41nr1RKlg?flow=Default&amp;onscreen=persist</a:t>
            </a:r>
          </a:p>
        </p:txBody>
      </p:sp>
      <p:sp>
        <p:nvSpPr>
          <p:cNvPr id="4" name="Slide Number Placeholder 3"/>
          <p:cNvSpPr>
            <a:spLocks noGrp="1"/>
          </p:cNvSpPr>
          <p:nvPr>
            <p:ph type="sldNum" sz="quarter" idx="5"/>
          </p:nvPr>
        </p:nvSpPr>
        <p:spPr/>
        <p:txBody>
          <a:bodyPr/>
          <a:lstStyle/>
          <a:p>
            <a:fld id="{C9399698-A9E1-4803-A838-3F132CDBC524}" type="slidenum">
              <a:rPr lang="en-US" smtClean="0"/>
              <a:t>40</a:t>
            </a:fld>
            <a:endParaRPr lang="en-US"/>
          </a:p>
        </p:txBody>
      </p:sp>
      <p:sp>
        <p:nvSpPr>
          <p:cNvPr id="5" name="TextBox 4">
            <a:extLst>
              <a:ext uri="{FF2B5EF4-FFF2-40B4-BE49-F238E27FC236}">
                <a16:creationId xmlns:a16="http://schemas.microsoft.com/office/drawing/2014/main" id="{1798B4B3-E4C4-4509-94CB-A86AD8C9CD10}"/>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21795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BCxA Conference - 2020</a:t>
            </a:r>
            <a:endParaRPr lang="en-US" dirty="0"/>
          </a:p>
        </p:txBody>
      </p:sp>
      <p:sp>
        <p:nvSpPr>
          <p:cNvPr id="5" name="Slide Number Placeholder 4"/>
          <p:cNvSpPr>
            <a:spLocks noGrp="1"/>
          </p:cNvSpPr>
          <p:nvPr>
            <p:ph type="sldNum" sz="quarter" idx="11"/>
          </p:nvPr>
        </p:nvSpPr>
        <p:spPr/>
        <p:txBody>
          <a:bodyPr/>
          <a:lstStyle/>
          <a:p>
            <a:pPr>
              <a:defRPr/>
            </a:pPr>
            <a:fld id="{F53AA578-531B-CE49-9583-309B84DDA596}" type="slidenum">
              <a:rPr lang="en-US" smtClean="0"/>
              <a:pPr>
                <a:defRPr/>
              </a:pPr>
              <a:t>2</a:t>
            </a:fld>
            <a:endParaRPr lang="en-US" dirty="0"/>
          </a:p>
        </p:txBody>
      </p:sp>
    </p:spTree>
    <p:extLst>
      <p:ext uri="{BB962C8B-B14F-4D97-AF65-F5344CB8AC3E}">
        <p14:creationId xmlns:p14="http://schemas.microsoft.com/office/powerpoint/2010/main" val="2861147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Where are you logged in from?
https://www.polleverywhere.com/clickable_images/GCHRK5ESQ8KsDt1aQgYSf</a:t>
            </a:r>
          </a:p>
        </p:txBody>
      </p:sp>
      <p:sp>
        <p:nvSpPr>
          <p:cNvPr id="4" name="Slide Number Placeholder 3"/>
          <p:cNvSpPr>
            <a:spLocks noGrp="1"/>
          </p:cNvSpPr>
          <p:nvPr>
            <p:ph type="sldNum" sz="quarter" idx="5"/>
          </p:nvPr>
        </p:nvSpPr>
        <p:spPr/>
        <p:txBody>
          <a:bodyPr/>
          <a:lstStyle/>
          <a:p>
            <a:fld id="{C9399698-A9E1-4803-A838-3F132CDBC524}" type="slidenum">
              <a:rPr lang="en-US" smtClean="0"/>
              <a:t>19</a:t>
            </a:fld>
            <a:endParaRPr lang="en-US"/>
          </a:p>
        </p:txBody>
      </p:sp>
      <p:sp>
        <p:nvSpPr>
          <p:cNvPr id="5" name="TextBox 4">
            <a:extLst>
              <a:ext uri="{FF2B5EF4-FFF2-40B4-BE49-F238E27FC236}">
                <a16:creationId xmlns:a16="http://schemas.microsoft.com/office/drawing/2014/main" id="{0652C836-0504-4E2B-9E41-046FD3665C77}"/>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38708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What are you hoping to get from this class?
https://www.polleverywhere.com/free_text_polls/2l9sktZFjn2KafOseHyNE</a:t>
            </a:r>
          </a:p>
        </p:txBody>
      </p:sp>
      <p:sp>
        <p:nvSpPr>
          <p:cNvPr id="4" name="Slide Number Placeholder 3"/>
          <p:cNvSpPr>
            <a:spLocks noGrp="1"/>
          </p:cNvSpPr>
          <p:nvPr>
            <p:ph type="sldNum" sz="quarter" idx="5"/>
          </p:nvPr>
        </p:nvSpPr>
        <p:spPr/>
        <p:txBody>
          <a:bodyPr/>
          <a:lstStyle/>
          <a:p>
            <a:fld id="{C9399698-A9E1-4803-A838-3F132CDBC524}" type="slidenum">
              <a:rPr lang="en-US" smtClean="0"/>
              <a:t>20</a:t>
            </a:fld>
            <a:endParaRPr lang="en-US"/>
          </a:p>
        </p:txBody>
      </p:sp>
      <p:sp>
        <p:nvSpPr>
          <p:cNvPr id="5" name="TextBox 4">
            <a:extLst>
              <a:ext uri="{FF2B5EF4-FFF2-40B4-BE49-F238E27FC236}">
                <a16:creationId xmlns:a16="http://schemas.microsoft.com/office/drawing/2014/main" id="{1A82C632-4310-4C2C-ADF7-2AA55D2F4C13}"/>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15080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Are you currently doing what you sent out to do when you went to school?
https://www.polleverywhere.com/multiple_choice_polls/YUpE2Qg1VREqfanmlDUL1?flow=Default&amp;onscreen=persist</a:t>
            </a:r>
          </a:p>
        </p:txBody>
      </p:sp>
      <p:sp>
        <p:nvSpPr>
          <p:cNvPr id="4" name="Slide Number Placeholder 3"/>
          <p:cNvSpPr>
            <a:spLocks noGrp="1"/>
          </p:cNvSpPr>
          <p:nvPr>
            <p:ph type="sldNum" sz="quarter" idx="5"/>
          </p:nvPr>
        </p:nvSpPr>
        <p:spPr/>
        <p:txBody>
          <a:bodyPr/>
          <a:lstStyle/>
          <a:p>
            <a:fld id="{C9399698-A9E1-4803-A838-3F132CDBC524}" type="slidenum">
              <a:rPr lang="en-US" smtClean="0"/>
              <a:t>21</a:t>
            </a:fld>
            <a:endParaRPr lang="en-US"/>
          </a:p>
        </p:txBody>
      </p:sp>
      <p:sp>
        <p:nvSpPr>
          <p:cNvPr id="5" name="TextBox 4">
            <a:extLst>
              <a:ext uri="{FF2B5EF4-FFF2-40B4-BE49-F238E27FC236}">
                <a16:creationId xmlns:a16="http://schemas.microsoft.com/office/drawing/2014/main" id="{198F9BE6-5A6C-41CF-9FC0-6D55EC1BF501}"/>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218620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28</a:t>
            </a:fld>
            <a:endParaRPr lang="en-US"/>
          </a:p>
        </p:txBody>
      </p:sp>
    </p:spTree>
    <p:extLst>
      <p:ext uri="{BB962C8B-B14F-4D97-AF65-F5344CB8AC3E}">
        <p14:creationId xmlns:p14="http://schemas.microsoft.com/office/powerpoint/2010/main" val="380464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29</a:t>
            </a:fld>
            <a:endParaRPr lang="en-US"/>
          </a:p>
        </p:txBody>
      </p:sp>
    </p:spTree>
    <p:extLst>
      <p:ext uri="{BB962C8B-B14F-4D97-AF65-F5344CB8AC3E}">
        <p14:creationId xmlns:p14="http://schemas.microsoft.com/office/powerpoint/2010/main" val="3643255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30</a:t>
            </a:fld>
            <a:endParaRPr lang="en-US"/>
          </a:p>
        </p:txBody>
      </p:sp>
    </p:spTree>
    <p:extLst>
      <p:ext uri="{BB962C8B-B14F-4D97-AF65-F5344CB8AC3E}">
        <p14:creationId xmlns:p14="http://schemas.microsoft.com/office/powerpoint/2010/main" val="3677489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31</a:t>
            </a:fld>
            <a:endParaRPr lang="en-US"/>
          </a:p>
        </p:txBody>
      </p:sp>
    </p:spTree>
    <p:extLst>
      <p:ext uri="{BB962C8B-B14F-4D97-AF65-F5344CB8AC3E}">
        <p14:creationId xmlns:p14="http://schemas.microsoft.com/office/powerpoint/2010/main" val="2715236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Tab 3-2 - Load Dynamics</a:t>
            </a:r>
          </a:p>
        </p:txBody>
      </p:sp>
      <p:sp>
        <p:nvSpPr>
          <p:cNvPr id="6" name="Slide Number Placeholder 5"/>
          <p:cNvSpPr>
            <a:spLocks noGrp="1"/>
          </p:cNvSpPr>
          <p:nvPr>
            <p:ph type="sldNum" sz="quarter" idx="12"/>
          </p:nvPr>
        </p:nvSpPr>
        <p:spPr/>
        <p:txBody>
          <a:bodyPr/>
          <a:lstStyle/>
          <a:p>
            <a:fld id="{A608B8BA-6ABF-464D-91A7-C14D415D49C5}" type="slidenum">
              <a:rPr lang="en-US" smtClean="0"/>
              <a:t>‹#›</a:t>
            </a:fld>
            <a:endParaRPr lang="en-US"/>
          </a:p>
        </p:txBody>
      </p:sp>
      <p:sp>
        <p:nvSpPr>
          <p:cNvPr id="11" name="Text Placeholder 10"/>
          <p:cNvSpPr>
            <a:spLocks noGrp="1"/>
          </p:cNvSpPr>
          <p:nvPr>
            <p:ph type="body" sz="quarter" idx="13"/>
          </p:nvPr>
        </p:nvSpPr>
        <p:spPr>
          <a:xfrm>
            <a:off x="1025525" y="1819275"/>
            <a:ext cx="6807200" cy="309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0030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insert own background image">
    <p:bg>
      <p:bgPr>
        <a:solidFill>
          <a:schemeClr val="bg1"/>
        </a:solidFill>
        <a:effectLst/>
      </p:bgPr>
    </p:bg>
    <p:spTree>
      <p:nvGrpSpPr>
        <p:cNvPr id="1" name=""/>
        <p:cNvGrpSpPr/>
        <p:nvPr/>
      </p:nvGrpSpPr>
      <p:grpSpPr>
        <a:xfrm>
          <a:off x="0" y="0"/>
          <a:ext cx="0" cy="0"/>
          <a:chOff x="0" y="0"/>
          <a:chExt cx="0" cy="0"/>
        </a:xfrm>
      </p:grpSpPr>
      <p:sp>
        <p:nvSpPr>
          <p:cNvPr id="33" name="Rectangle 32"/>
          <p:cNvSpPr/>
          <p:nvPr userDrawn="1"/>
        </p:nvSpPr>
        <p:spPr>
          <a:xfrm>
            <a:off x="0" y="457200"/>
            <a:ext cx="6705600" cy="5861050"/>
          </a:xfrm>
          <a:prstGeom prst="rect">
            <a:avLst/>
          </a:pr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cxnSp>
        <p:nvCxnSpPr>
          <p:cNvPr id="34" name="Straight Connector 33"/>
          <p:cNvCxnSpPr/>
          <p:nvPr userDrawn="1"/>
        </p:nvCxnSpPr>
        <p:spPr>
          <a:xfrm>
            <a:off x="711200" y="2962275"/>
            <a:ext cx="52832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5" name="Rectangle 17"/>
          <p:cNvSpPr/>
          <p:nvPr userDrawn="1"/>
        </p:nvSpPr>
        <p:spPr>
          <a:xfrm rot="10800000">
            <a:off x="0" y="5708642"/>
            <a:ext cx="67056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36" name="Rectangle 17"/>
          <p:cNvSpPr/>
          <p:nvPr userDrawn="1"/>
        </p:nvSpPr>
        <p:spPr>
          <a:xfrm rot="10800000">
            <a:off x="226678" y="570864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37" name="Rectangle 17"/>
          <p:cNvSpPr/>
          <p:nvPr userDrawn="1"/>
        </p:nvSpPr>
        <p:spPr>
          <a:xfrm rot="10800000">
            <a:off x="0" y="570863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38" name="Rectangle 17"/>
          <p:cNvSpPr/>
          <p:nvPr userDrawn="1"/>
        </p:nvSpPr>
        <p:spPr>
          <a:xfrm rot="10800000">
            <a:off x="0" y="5708636"/>
            <a:ext cx="226677"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spcBef>
                <a:spcPts val="0"/>
              </a:spcBef>
              <a:spcAft>
                <a:spcPts val="0"/>
              </a:spcAft>
            </a:pPr>
            <a:endParaRPr lang="en-US" sz="1800" b="0">
              <a:solidFill>
                <a:srgbClr val="FFFFFF"/>
              </a:solidFill>
            </a:endParaRPr>
          </a:p>
        </p:txBody>
      </p:sp>
      <p:sp>
        <p:nvSpPr>
          <p:cNvPr id="40" name="Title 1"/>
          <p:cNvSpPr>
            <a:spLocks noGrp="1"/>
          </p:cNvSpPr>
          <p:nvPr>
            <p:ph type="title" hasCustomPrompt="1"/>
          </p:nvPr>
        </p:nvSpPr>
        <p:spPr>
          <a:xfrm>
            <a:off x="609600" y="838200"/>
            <a:ext cx="5486400" cy="1143000"/>
          </a:xfrm>
        </p:spPr>
        <p:txBody>
          <a:bodyPr anchor="t">
            <a:noAutofit/>
          </a:bodyPr>
          <a:lstStyle>
            <a:lvl1pPr>
              <a:defRPr sz="4000" b="1" i="0">
                <a:solidFill>
                  <a:schemeClr val="bg1"/>
                </a:solidFill>
                <a:latin typeface="Arial" charset="0"/>
                <a:ea typeface="Arial" charset="0"/>
                <a:cs typeface="Arial" charset="0"/>
              </a:defRPr>
            </a:lvl1pPr>
          </a:lstStyle>
          <a:p>
            <a:r>
              <a:rPr lang="en-US" dirty="0"/>
              <a:t>Click to edit Master style</a:t>
            </a:r>
          </a:p>
        </p:txBody>
      </p:sp>
      <p:sp>
        <p:nvSpPr>
          <p:cNvPr id="41" name="Text Placeholder 9"/>
          <p:cNvSpPr>
            <a:spLocks noGrp="1"/>
          </p:cNvSpPr>
          <p:nvPr>
            <p:ph type="body" sz="quarter" idx="12" hasCustomPrompt="1"/>
          </p:nvPr>
        </p:nvSpPr>
        <p:spPr>
          <a:xfrm>
            <a:off x="609600" y="2751150"/>
            <a:ext cx="5486400" cy="2049451"/>
          </a:xfrm>
        </p:spPr>
        <p:txBody>
          <a:bodyPr>
            <a:normAutofit/>
          </a:bodyPr>
          <a:lstStyle>
            <a:lvl1pPr marL="0" indent="0">
              <a:lnSpc>
                <a:spcPct val="90000"/>
              </a:lnSpc>
              <a:buNone/>
              <a:defRPr sz="1800" baseline="0">
                <a:solidFill>
                  <a:srgbClr val="FFFFFF"/>
                </a:solidFill>
              </a:defRPr>
            </a:lvl1pPr>
          </a:lstStyle>
          <a:p>
            <a:pPr lvl="0"/>
            <a:r>
              <a:rPr lang="en-US" dirty="0"/>
              <a:t>Presentation subtitle</a:t>
            </a:r>
          </a:p>
          <a:p>
            <a:pPr lvl="0"/>
            <a:r>
              <a:rPr lang="en-US" dirty="0"/>
              <a:t>One or two lines maximum</a:t>
            </a:r>
          </a:p>
          <a:p>
            <a:pPr lvl="0"/>
            <a:endParaRPr lang="en-US" dirty="0"/>
          </a:p>
          <a:p>
            <a:pPr lvl="0"/>
            <a:r>
              <a:rPr lang="en-US" dirty="0"/>
              <a:t>Presenter, job title</a:t>
            </a:r>
          </a:p>
          <a:p>
            <a:pPr lvl="0"/>
            <a:r>
              <a:rPr lang="en-US" dirty="0"/>
              <a:t>Second presenter, job title</a:t>
            </a:r>
          </a:p>
          <a:p>
            <a:pPr lvl="0"/>
            <a:r>
              <a:rPr lang="en-US" dirty="0"/>
              <a:t>Month / Day / Year</a:t>
            </a:r>
          </a:p>
          <a:p>
            <a:pPr lvl="0"/>
            <a:endParaRPr lang="en-US" dirty="0"/>
          </a:p>
        </p:txBody>
      </p:sp>
      <p:sp>
        <p:nvSpPr>
          <p:cNvPr id="10" name="Text Placeholder 9"/>
          <p:cNvSpPr>
            <a:spLocks noGrp="1"/>
          </p:cNvSpPr>
          <p:nvPr>
            <p:ph type="body" sz="quarter" idx="13" hasCustomPrompt="1"/>
          </p:nvPr>
        </p:nvSpPr>
        <p:spPr>
          <a:xfrm>
            <a:off x="6807200" y="457200"/>
            <a:ext cx="4876800" cy="2293938"/>
          </a:xfrm>
        </p:spPr>
        <p:txBody>
          <a:bodyPr/>
          <a:lstStyle>
            <a:lvl1pPr marL="171450" marR="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baseline="0">
                <a:solidFill>
                  <a:schemeClr val="tx1"/>
                </a:solidFill>
              </a:defRPr>
            </a:lvl1pPr>
          </a:lstStyle>
          <a:p>
            <a:pPr marL="171450" marR="0" lvl="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slide should not be used without a background image. To insert background image: Format &gt; Slide Background &gt; Picture or texture fill &gt; Insert from file. </a:t>
            </a:r>
            <a:r>
              <a:rPr lang="en-US"/>
              <a:t>Please delete this box.</a:t>
            </a:r>
            <a:endParaRPr lang="en-US" dirty="0"/>
          </a:p>
        </p:txBody>
      </p:sp>
      <p:pic>
        <p:nvPicPr>
          <p:cNvPr id="14" name="Picture 13"/>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124773" y="5165088"/>
            <a:ext cx="1524000" cy="1142565"/>
          </a:xfrm>
          <a:prstGeom prst="rect">
            <a:avLst/>
          </a:prstGeom>
          <a:noFill/>
        </p:spPr>
      </p:pic>
    </p:spTree>
    <p:extLst>
      <p:ext uri="{BB962C8B-B14F-4D97-AF65-F5344CB8AC3E}">
        <p14:creationId xmlns:p14="http://schemas.microsoft.com/office/powerpoint/2010/main" val="348467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6">
    <p:spTree>
      <p:nvGrpSpPr>
        <p:cNvPr id="1" name=""/>
        <p:cNvGrpSpPr/>
        <p:nvPr/>
      </p:nvGrpSpPr>
      <p:grpSpPr>
        <a:xfrm>
          <a:off x="0" y="0"/>
          <a:ext cx="0" cy="0"/>
          <a:chOff x="0" y="0"/>
          <a:chExt cx="0" cy="0"/>
        </a:xfrm>
      </p:grpSpPr>
      <p:cxnSp>
        <p:nvCxnSpPr>
          <p:cNvPr id="25" name="Straight Connector 24"/>
          <p:cNvCxnSpPr/>
          <p:nvPr userDrawn="1"/>
        </p:nvCxnSpPr>
        <p:spPr>
          <a:xfrm>
            <a:off x="4876800" y="1865098"/>
            <a:ext cx="0" cy="87810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8" name="Title 1"/>
          <p:cNvSpPr>
            <a:spLocks noGrp="1"/>
          </p:cNvSpPr>
          <p:nvPr>
            <p:ph type="title"/>
          </p:nvPr>
        </p:nvSpPr>
        <p:spPr>
          <a:xfrm>
            <a:off x="711200" y="838200"/>
            <a:ext cx="10668000" cy="762000"/>
          </a:xfrm>
        </p:spPr>
        <p:txBody>
          <a:bodyPr anchor="t">
            <a:noAutofit/>
          </a:bodyPr>
          <a:lstStyle>
            <a:lvl1pPr>
              <a:defRPr sz="4200" b="1" i="0">
                <a:solidFill>
                  <a:srgbClr val="006EB7"/>
                </a:solidFill>
                <a:latin typeface="Arial" charset="0"/>
                <a:ea typeface="Arial" charset="0"/>
                <a:cs typeface="Arial" charset="0"/>
              </a:defRPr>
            </a:lvl1pPr>
          </a:lstStyle>
          <a:p>
            <a:r>
              <a:rPr lang="en-US" dirty="0"/>
              <a:t>Click to edit Master title style</a:t>
            </a:r>
          </a:p>
        </p:txBody>
      </p:sp>
      <p:sp>
        <p:nvSpPr>
          <p:cNvPr id="10" name="Text Placeholder 9"/>
          <p:cNvSpPr>
            <a:spLocks noGrp="1"/>
          </p:cNvSpPr>
          <p:nvPr>
            <p:ph type="body" sz="quarter" idx="12" hasCustomPrompt="1"/>
          </p:nvPr>
        </p:nvSpPr>
        <p:spPr>
          <a:xfrm>
            <a:off x="711200" y="1905000"/>
            <a:ext cx="3759200" cy="990600"/>
          </a:xfrm>
        </p:spPr>
        <p:txBody>
          <a:bodyPr>
            <a:normAutofit/>
          </a:bodyPr>
          <a:lstStyle>
            <a:lvl1pPr marL="0" indent="0">
              <a:lnSpc>
                <a:spcPct val="90000"/>
              </a:lnSpc>
              <a:buNone/>
              <a:defRPr sz="1600" baseline="0">
                <a:solidFill>
                  <a:schemeClr val="bg1"/>
                </a:solidFill>
              </a:defRPr>
            </a:lvl1pPr>
          </a:lstStyle>
          <a:p>
            <a:pPr lvl="0"/>
            <a:r>
              <a:rPr lang="en-US" dirty="0"/>
              <a:t>Presentation subtitle</a:t>
            </a:r>
          </a:p>
        </p:txBody>
      </p:sp>
      <p:sp>
        <p:nvSpPr>
          <p:cNvPr id="11" name="Text Placeholder 9"/>
          <p:cNvSpPr>
            <a:spLocks noGrp="1"/>
          </p:cNvSpPr>
          <p:nvPr>
            <p:ph type="body" sz="quarter" idx="13" hasCustomPrompt="1"/>
          </p:nvPr>
        </p:nvSpPr>
        <p:spPr>
          <a:xfrm>
            <a:off x="5080000" y="1905000"/>
            <a:ext cx="3759200" cy="990600"/>
          </a:xfrm>
        </p:spPr>
        <p:txBody>
          <a:bodyPr>
            <a:normAutofit/>
          </a:bodyPr>
          <a:lstStyle>
            <a:lvl1pPr marL="0" indent="0">
              <a:lnSpc>
                <a:spcPct val="90000"/>
              </a:lnSpc>
              <a:buNone/>
              <a:defRPr sz="1600" baseline="0">
                <a:solidFill>
                  <a:schemeClr val="bg1"/>
                </a:solidFill>
              </a:defRPr>
            </a:lvl1pPr>
          </a:lstStyle>
          <a:p>
            <a:pPr lvl="0"/>
            <a:r>
              <a:rPr lang="en-US" dirty="0"/>
              <a:t>Presenter, job title</a:t>
            </a:r>
          </a:p>
          <a:p>
            <a:pPr lvl="0"/>
            <a:r>
              <a:rPr lang="en-US" dirty="0"/>
              <a:t>Second presenter, job title</a:t>
            </a:r>
          </a:p>
          <a:p>
            <a:pPr lvl="0"/>
            <a:r>
              <a:rPr lang="en-US" dirty="0"/>
              <a:t>Month, Day, Year</a:t>
            </a:r>
          </a:p>
        </p:txBody>
      </p:sp>
      <p:sp>
        <p:nvSpPr>
          <p:cNvPr id="13" name="Text Placeholder 9"/>
          <p:cNvSpPr>
            <a:spLocks noGrp="1"/>
          </p:cNvSpPr>
          <p:nvPr>
            <p:ph type="body" sz="quarter" idx="14" hasCustomPrompt="1"/>
          </p:nvPr>
        </p:nvSpPr>
        <p:spPr>
          <a:xfrm>
            <a:off x="711200" y="3420548"/>
            <a:ext cx="4876800" cy="2293938"/>
          </a:xfrm>
        </p:spPr>
        <p:txBody>
          <a:bodyPr/>
          <a:lstStyle>
            <a:lvl1pPr marL="171450" marR="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1pPr>
          </a:lstStyle>
          <a:p>
            <a:pPr marL="171450" marR="0" lvl="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slide should not be used without a background image. To insert background image: Format &gt; Slide Background &gt; Picture or texture fill &gt; Insert from file. Please delete this box.</a:t>
            </a:r>
          </a:p>
        </p:txBody>
      </p:sp>
      <p:sp>
        <p:nvSpPr>
          <p:cNvPr id="14" name="Rectangle 17"/>
          <p:cNvSpPr/>
          <p:nvPr userDrawn="1"/>
        </p:nvSpPr>
        <p:spPr>
          <a:xfrm rot="10800000">
            <a:off x="0" y="6248392"/>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15"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16" name="Rectangle 17"/>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17" name="Rectangle 17"/>
          <p:cNvSpPr/>
          <p:nvPr userDrawn="1"/>
        </p:nvSpPr>
        <p:spPr>
          <a:xfrm rot="10800000">
            <a:off x="0" y="6248386"/>
            <a:ext cx="226677"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spcBef>
                <a:spcPts val="0"/>
              </a:spcBef>
              <a:spcAft>
                <a:spcPts val="0"/>
              </a:spcAft>
            </a:pPr>
            <a:endParaRPr lang="en-US" sz="1800" b="0">
              <a:solidFill>
                <a:srgbClr val="FFFFFF"/>
              </a:solidFill>
            </a:endParaRPr>
          </a:p>
        </p:txBody>
      </p:sp>
      <p:pic>
        <p:nvPicPr>
          <p:cNvPr id="26" name="Picture 25"/>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124773" y="4724401"/>
            <a:ext cx="1524000" cy="1142565"/>
          </a:xfrm>
          <a:prstGeom prst="rect">
            <a:avLst/>
          </a:prstGeom>
          <a:noFill/>
        </p:spPr>
      </p:pic>
    </p:spTree>
    <p:extLst>
      <p:ext uri="{BB962C8B-B14F-4D97-AF65-F5344CB8AC3E}">
        <p14:creationId xmlns:p14="http://schemas.microsoft.com/office/powerpoint/2010/main" val="86773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7">
    <p:bg>
      <p:bgPr>
        <a:solidFill>
          <a:schemeClr val="bg1"/>
        </a:solidFill>
        <a:effectLst/>
      </p:bgPr>
    </p:bg>
    <p:spTree>
      <p:nvGrpSpPr>
        <p:cNvPr id="1" name=""/>
        <p:cNvGrpSpPr/>
        <p:nvPr/>
      </p:nvGrpSpPr>
      <p:grpSpPr>
        <a:xfrm>
          <a:off x="0" y="0"/>
          <a:ext cx="0" cy="0"/>
          <a:chOff x="0" y="0"/>
          <a:chExt cx="0" cy="0"/>
        </a:xfrm>
      </p:grpSpPr>
      <p:sp>
        <p:nvSpPr>
          <p:cNvPr id="16" name="Rectangle 17"/>
          <p:cNvSpPr/>
          <p:nvPr userDrawn="1"/>
        </p:nvSpPr>
        <p:spPr>
          <a:xfrm rot="10800000">
            <a:off x="0" y="6248392"/>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18"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087427" y="4724400"/>
            <a:ext cx="1524000" cy="1143000"/>
          </a:xfrm>
          <a:prstGeom prst="rect">
            <a:avLst/>
          </a:prstGeom>
        </p:spPr>
      </p:pic>
      <p:sp>
        <p:nvSpPr>
          <p:cNvPr id="29" name="Title 1"/>
          <p:cNvSpPr>
            <a:spLocks noGrp="1"/>
          </p:cNvSpPr>
          <p:nvPr>
            <p:ph type="title"/>
          </p:nvPr>
        </p:nvSpPr>
        <p:spPr>
          <a:xfrm>
            <a:off x="711200" y="838200"/>
            <a:ext cx="9753600" cy="762000"/>
          </a:xfrm>
        </p:spPr>
        <p:txBody>
          <a:bodyPr anchor="t">
            <a:noAutofit/>
          </a:bodyPr>
          <a:lstStyle>
            <a:lvl1pPr>
              <a:defRPr sz="4000" b="1" i="0">
                <a:solidFill>
                  <a:srgbClr val="006EB7"/>
                </a:solidFill>
                <a:latin typeface="Arial" charset="0"/>
                <a:ea typeface="Arial" charset="0"/>
                <a:cs typeface="Arial" charset="0"/>
              </a:defRPr>
            </a:lvl1pPr>
          </a:lstStyle>
          <a:p>
            <a:r>
              <a:rPr lang="en-US" dirty="0"/>
              <a:t>Click to edit Master title style</a:t>
            </a:r>
          </a:p>
        </p:txBody>
      </p:sp>
      <p:sp>
        <p:nvSpPr>
          <p:cNvPr id="15" name="Text Placeholder 9"/>
          <p:cNvSpPr>
            <a:spLocks noGrp="1"/>
          </p:cNvSpPr>
          <p:nvPr>
            <p:ph type="body" sz="quarter" idx="12" hasCustomPrompt="1"/>
          </p:nvPr>
        </p:nvSpPr>
        <p:spPr>
          <a:xfrm>
            <a:off x="711200" y="1905000"/>
            <a:ext cx="3759200" cy="990600"/>
          </a:xfrm>
        </p:spPr>
        <p:txBody>
          <a:bodyPr>
            <a:normAutofit/>
          </a:bodyPr>
          <a:lstStyle>
            <a:lvl1pPr marL="0" indent="0">
              <a:lnSpc>
                <a:spcPct val="90000"/>
              </a:lnSpc>
              <a:buNone/>
              <a:defRPr sz="1600" baseline="0">
                <a:solidFill>
                  <a:schemeClr val="accent1"/>
                </a:solidFill>
              </a:defRPr>
            </a:lvl1pPr>
          </a:lstStyle>
          <a:p>
            <a:pPr lvl="0"/>
            <a:r>
              <a:rPr lang="en-US" dirty="0"/>
              <a:t>Presentation subtitle</a:t>
            </a:r>
          </a:p>
        </p:txBody>
      </p:sp>
      <p:sp>
        <p:nvSpPr>
          <p:cNvPr id="17" name="Text Placeholder 9"/>
          <p:cNvSpPr>
            <a:spLocks noGrp="1"/>
          </p:cNvSpPr>
          <p:nvPr>
            <p:ph type="body" sz="quarter" idx="13" hasCustomPrompt="1"/>
          </p:nvPr>
        </p:nvSpPr>
        <p:spPr>
          <a:xfrm>
            <a:off x="5080000" y="1905000"/>
            <a:ext cx="3759200" cy="990600"/>
          </a:xfrm>
        </p:spPr>
        <p:txBody>
          <a:bodyPr>
            <a:normAutofit/>
          </a:bodyPr>
          <a:lstStyle>
            <a:lvl1pPr marL="0" indent="0">
              <a:lnSpc>
                <a:spcPct val="90000"/>
              </a:lnSpc>
              <a:buNone/>
              <a:defRPr sz="1600" baseline="0">
                <a:solidFill>
                  <a:schemeClr val="accent1"/>
                </a:solidFill>
              </a:defRPr>
            </a:lvl1pPr>
          </a:lstStyle>
          <a:p>
            <a:pPr lvl="0"/>
            <a:r>
              <a:rPr lang="en-US" dirty="0"/>
              <a:t>Presenter, job title</a:t>
            </a:r>
          </a:p>
          <a:p>
            <a:pPr lvl="0"/>
            <a:r>
              <a:rPr lang="en-US" dirty="0"/>
              <a:t>Second, job title</a:t>
            </a:r>
          </a:p>
          <a:p>
            <a:pPr lvl="0"/>
            <a:r>
              <a:rPr lang="en-US" dirty="0"/>
              <a:t>Month, Day, Year</a:t>
            </a:r>
          </a:p>
        </p:txBody>
      </p:sp>
      <p:sp>
        <p:nvSpPr>
          <p:cNvPr id="10" name="Rectangle 17"/>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11" name="Rectangle 17"/>
          <p:cNvSpPr/>
          <p:nvPr userDrawn="1"/>
        </p:nvSpPr>
        <p:spPr>
          <a:xfrm rot="10800000">
            <a:off x="0" y="6248386"/>
            <a:ext cx="226677"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spcBef>
                <a:spcPts val="0"/>
              </a:spcBef>
              <a:spcAft>
                <a:spcPts val="0"/>
              </a:spcAft>
            </a:pPr>
            <a:endParaRPr lang="en-US" sz="1800" b="0">
              <a:solidFill>
                <a:srgbClr val="FFFFFF"/>
              </a:solidFill>
            </a:endParaRPr>
          </a:p>
        </p:txBody>
      </p:sp>
    </p:spTree>
    <p:extLst>
      <p:ext uri="{BB962C8B-B14F-4D97-AF65-F5344CB8AC3E}">
        <p14:creationId xmlns:p14="http://schemas.microsoft.com/office/powerpoint/2010/main" val="988259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ransition Slide 2">
    <p:spTree>
      <p:nvGrpSpPr>
        <p:cNvPr id="1" name=""/>
        <p:cNvGrpSpPr/>
        <p:nvPr/>
      </p:nvGrpSpPr>
      <p:grpSpPr>
        <a:xfrm>
          <a:off x="0" y="0"/>
          <a:ext cx="0" cy="0"/>
          <a:chOff x="0" y="0"/>
          <a:chExt cx="0" cy="0"/>
        </a:xfrm>
      </p:grpSpPr>
      <p:sp>
        <p:nvSpPr>
          <p:cNvPr id="26" name="Text Placeholder 9"/>
          <p:cNvSpPr>
            <a:spLocks noGrp="1"/>
          </p:cNvSpPr>
          <p:nvPr>
            <p:ph type="body" sz="quarter" idx="12" hasCustomPrompt="1"/>
          </p:nvPr>
        </p:nvSpPr>
        <p:spPr>
          <a:xfrm>
            <a:off x="711200" y="1371600"/>
            <a:ext cx="10363200" cy="1447800"/>
          </a:xfrm>
        </p:spPr>
        <p:txBody>
          <a:bodyPr>
            <a:normAutofit/>
          </a:bodyPr>
          <a:lstStyle>
            <a:lvl1pPr marL="0" indent="0">
              <a:lnSpc>
                <a:spcPct val="90000"/>
              </a:lnSpc>
              <a:buNone/>
              <a:defRPr sz="1800" baseline="0">
                <a:solidFill>
                  <a:schemeClr val="accent1"/>
                </a:solidFill>
              </a:defRPr>
            </a:lvl1pPr>
          </a:lstStyle>
          <a:p>
            <a:pPr lvl="0"/>
            <a:r>
              <a:rPr lang="en-US" dirty="0"/>
              <a:t>Transition slide with full background image.</a:t>
            </a:r>
          </a:p>
          <a:p>
            <a:pPr lvl="0"/>
            <a:r>
              <a:rPr lang="en-US" dirty="0"/>
              <a:t>Click to edit text.</a:t>
            </a:r>
          </a:p>
        </p:txBody>
      </p:sp>
      <p:sp>
        <p:nvSpPr>
          <p:cNvPr id="27" name="Title 1"/>
          <p:cNvSpPr>
            <a:spLocks noGrp="1"/>
          </p:cNvSpPr>
          <p:nvPr>
            <p:ph type="title"/>
          </p:nvPr>
        </p:nvSpPr>
        <p:spPr>
          <a:xfrm>
            <a:off x="711200" y="457200"/>
            <a:ext cx="10363200" cy="762000"/>
          </a:xfrm>
        </p:spPr>
        <p:txBody>
          <a:bodyPr anchor="t">
            <a:noAutofit/>
          </a:bodyPr>
          <a:lstStyle>
            <a:lvl1pPr>
              <a:defRPr sz="4000" b="1" i="0">
                <a:solidFill>
                  <a:srgbClr val="006EB7"/>
                </a:solidFill>
                <a:latin typeface="Arial" charset="0"/>
                <a:ea typeface="Arial" charset="0"/>
                <a:cs typeface="Arial" charset="0"/>
              </a:defRPr>
            </a:lvl1pPr>
          </a:lstStyle>
          <a:p>
            <a:r>
              <a:rPr lang="en-US" dirty="0"/>
              <a:t>Click to edit Master title style</a:t>
            </a:r>
          </a:p>
        </p:txBody>
      </p:sp>
      <p:sp>
        <p:nvSpPr>
          <p:cNvPr id="3" name="Text Placeholder 2"/>
          <p:cNvSpPr>
            <a:spLocks noGrp="1"/>
          </p:cNvSpPr>
          <p:nvPr>
            <p:ph type="body" sz="quarter" idx="13" hasCustomPrompt="1"/>
          </p:nvPr>
        </p:nvSpPr>
        <p:spPr>
          <a:xfrm>
            <a:off x="711200" y="3048000"/>
            <a:ext cx="6502400" cy="2667000"/>
          </a:xfrm>
        </p:spPr>
        <p:txBody>
          <a:bodyPr/>
          <a:lstStyle>
            <a:lvl1pPr marL="171450" marR="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1pPr>
          </a:lstStyle>
          <a:p>
            <a:pPr marL="171450" marR="0" lvl="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slide should not be used without a background image. To insert background image: Format &gt; Slide Background &gt; Picture or texture fill &gt; Insert from file. Please delete this box.</a:t>
            </a:r>
          </a:p>
        </p:txBody>
      </p:sp>
      <p:sp>
        <p:nvSpPr>
          <p:cNvPr id="5" name="Rectangle 17"/>
          <p:cNvSpPr/>
          <p:nvPr userDrawn="1"/>
        </p:nvSpPr>
        <p:spPr>
          <a:xfrm rot="10800000">
            <a:off x="0" y="6248392"/>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6"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7" name="Rectangle 17"/>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4" name="Slide Number Placeholder 3"/>
          <p:cNvSpPr>
            <a:spLocks noGrp="1"/>
          </p:cNvSpPr>
          <p:nvPr>
            <p:ph type="sldNum" sz="quarter" idx="15"/>
          </p:nvPr>
        </p:nvSpPr>
        <p:spPr/>
        <p:txBody>
          <a:bodyPr/>
          <a:lstStyle>
            <a:lvl1pPr>
              <a:defRPr>
                <a:solidFill>
                  <a:schemeClr val="bg1"/>
                </a:solidFill>
              </a:defRPr>
            </a:lvl1pPr>
          </a:lstStyle>
          <a:p>
            <a:fld id="{54105720-E786-164F-AE36-9EBC2F8CA2D8}" type="slidenum">
              <a:rPr lang="en-US" smtClean="0">
                <a:solidFill>
                  <a:srgbClr val="FFFFFF"/>
                </a:solidFill>
              </a:rPr>
              <a:pPr/>
              <a:t>‹#›</a:t>
            </a:fld>
            <a:endParaRPr lang="en-US" dirty="0">
              <a:solidFill>
                <a:srgbClr val="FFFFFF"/>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6669" y="5181600"/>
            <a:ext cx="975731" cy="731520"/>
          </a:xfrm>
          <a:prstGeom prst="rect">
            <a:avLst/>
          </a:prstGeom>
          <a:noFill/>
        </p:spPr>
      </p:pic>
    </p:spTree>
    <p:extLst>
      <p:ext uri="{BB962C8B-B14F-4D97-AF65-F5344CB8AC3E}">
        <p14:creationId xmlns:p14="http://schemas.microsoft.com/office/powerpoint/2010/main" val="4069866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ition Slide 4">
    <p:bg>
      <p:bgPr>
        <a:solidFill>
          <a:srgbClr val="006EB7"/>
        </a:solidFill>
        <a:effectLst/>
      </p:bgPr>
    </p:bg>
    <p:spTree>
      <p:nvGrpSpPr>
        <p:cNvPr id="1" name=""/>
        <p:cNvGrpSpPr/>
        <p:nvPr/>
      </p:nvGrpSpPr>
      <p:grpSpPr>
        <a:xfrm>
          <a:off x="0" y="0"/>
          <a:ext cx="0" cy="0"/>
          <a:chOff x="0" y="0"/>
          <a:chExt cx="0" cy="0"/>
        </a:xfrm>
      </p:grpSpPr>
      <p:sp>
        <p:nvSpPr>
          <p:cNvPr id="32" name="Rectangle 17"/>
          <p:cNvSpPr/>
          <p:nvPr userDrawn="1"/>
        </p:nvSpPr>
        <p:spPr>
          <a:xfrm rot="10800000">
            <a:off x="0" y="6248392"/>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34"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35" name="Rectangle 17"/>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36" name="Rectangle 17"/>
          <p:cNvSpPr/>
          <p:nvPr userDrawn="1"/>
        </p:nvSpPr>
        <p:spPr>
          <a:xfrm rot="10800000">
            <a:off x="0" y="6248386"/>
            <a:ext cx="226677"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spcBef>
                <a:spcPts val="0"/>
              </a:spcBef>
              <a:spcAft>
                <a:spcPts val="0"/>
              </a:spcAft>
            </a:pPr>
            <a:endParaRPr lang="en-US" sz="1800" b="0">
              <a:solidFill>
                <a:srgbClr val="FFFFFF"/>
              </a:solidFill>
            </a:endParaRPr>
          </a:p>
        </p:txBody>
      </p:sp>
      <p:sp>
        <p:nvSpPr>
          <p:cNvPr id="25" name="Text Placeholder 9"/>
          <p:cNvSpPr>
            <a:spLocks noGrp="1"/>
          </p:cNvSpPr>
          <p:nvPr>
            <p:ph type="body" sz="quarter" idx="12" hasCustomPrompt="1"/>
          </p:nvPr>
        </p:nvSpPr>
        <p:spPr>
          <a:xfrm>
            <a:off x="711200" y="1752600"/>
            <a:ext cx="9753600" cy="3733800"/>
          </a:xfrm>
        </p:spPr>
        <p:txBody>
          <a:bodyPr>
            <a:normAutofit/>
          </a:bodyPr>
          <a:lstStyle>
            <a:lvl1pPr marL="0" indent="0">
              <a:lnSpc>
                <a:spcPct val="90000"/>
              </a:lnSpc>
              <a:buNone/>
              <a:defRPr sz="1800" baseline="0">
                <a:solidFill>
                  <a:srgbClr val="FFFFFF"/>
                </a:solidFill>
              </a:defRPr>
            </a:lvl1pPr>
          </a:lstStyle>
          <a:p>
            <a:pPr lvl="0"/>
            <a:r>
              <a:rPr lang="en-US" dirty="0"/>
              <a:t>Transition slide with solid background.</a:t>
            </a:r>
          </a:p>
          <a:p>
            <a:pPr lvl="0"/>
            <a:r>
              <a:rPr lang="en-US" dirty="0"/>
              <a:t>Click to edit text.</a:t>
            </a:r>
          </a:p>
        </p:txBody>
      </p:sp>
      <p:sp>
        <p:nvSpPr>
          <p:cNvPr id="26" name="Title 1"/>
          <p:cNvSpPr>
            <a:spLocks noGrp="1"/>
          </p:cNvSpPr>
          <p:nvPr>
            <p:ph type="title"/>
          </p:nvPr>
        </p:nvSpPr>
        <p:spPr>
          <a:xfrm>
            <a:off x="711200" y="838200"/>
            <a:ext cx="9753600" cy="762000"/>
          </a:xfrm>
        </p:spPr>
        <p:txBody>
          <a:bodyPr anchor="t">
            <a:noAutofit/>
          </a:bodyPr>
          <a:lstStyle>
            <a:lvl1pPr>
              <a:defRPr sz="4000" b="1" i="0">
                <a:solidFill>
                  <a:schemeClr val="bg1"/>
                </a:solidFill>
                <a:latin typeface="Arial" charset="0"/>
                <a:ea typeface="Arial" charset="0"/>
                <a:cs typeface="Arial" charset="0"/>
              </a:defRPr>
            </a:lvl1pPr>
          </a:lstStyle>
          <a:p>
            <a:r>
              <a:rPr lang="en-US" dirty="0"/>
              <a:t>Click to edit Master title style</a:t>
            </a:r>
          </a:p>
        </p:txBody>
      </p:sp>
      <p:sp>
        <p:nvSpPr>
          <p:cNvPr id="3" name="Slide Number Placeholder 2"/>
          <p:cNvSpPr>
            <a:spLocks noGrp="1"/>
          </p:cNvSpPr>
          <p:nvPr>
            <p:ph type="sldNum" sz="quarter" idx="14"/>
          </p:nvPr>
        </p:nvSpPr>
        <p:spPr/>
        <p:txBody>
          <a:bodyPr/>
          <a:lstStyle>
            <a:lvl1pPr>
              <a:defRPr>
                <a:solidFill>
                  <a:schemeClr val="accent1"/>
                </a:solidFill>
              </a:defRPr>
            </a:lvl1pPr>
          </a:lstStyle>
          <a:p>
            <a:fld id="{54105720-E786-164F-AE36-9EBC2F8CA2D8}" type="slidenum">
              <a:rPr lang="en-US" smtClean="0">
                <a:solidFill>
                  <a:srgbClr val="95A53E"/>
                </a:solidFill>
              </a:rPr>
              <a:pPr/>
              <a:t>‹#›</a:t>
            </a:fld>
            <a:endParaRPr lang="en-US" dirty="0">
              <a:solidFill>
                <a:srgbClr val="95A53E"/>
              </a:solidFill>
            </a:endParaRPr>
          </a:p>
        </p:txBody>
      </p:sp>
      <p:pic>
        <p:nvPicPr>
          <p:cNvPr id="10" name="Picture 9"/>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124773" y="4724401"/>
            <a:ext cx="1524000" cy="1142565"/>
          </a:xfrm>
          <a:prstGeom prst="rect">
            <a:avLst/>
          </a:prstGeom>
          <a:noFill/>
        </p:spPr>
      </p:pic>
    </p:spTree>
    <p:extLst>
      <p:ext uri="{BB962C8B-B14F-4D97-AF65-F5344CB8AC3E}">
        <p14:creationId xmlns:p14="http://schemas.microsoft.com/office/powerpoint/2010/main" val="39837667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Image ">
    <p:spTree>
      <p:nvGrpSpPr>
        <p:cNvPr id="1" name=""/>
        <p:cNvGrpSpPr/>
        <p:nvPr/>
      </p:nvGrpSpPr>
      <p:grpSpPr>
        <a:xfrm>
          <a:off x="0" y="0"/>
          <a:ext cx="0" cy="0"/>
          <a:chOff x="0" y="0"/>
          <a:chExt cx="0" cy="0"/>
        </a:xfrm>
      </p:grpSpPr>
      <p:sp>
        <p:nvSpPr>
          <p:cNvPr id="30" name="Rectangle 17"/>
          <p:cNvSpPr/>
          <p:nvPr userDrawn="1"/>
        </p:nvSpPr>
        <p:spPr>
          <a:xfrm rot="10800000">
            <a:off x="0" y="6248386"/>
            <a:ext cx="3048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spcBef>
                <a:spcPts val="0"/>
              </a:spcBef>
              <a:spcAft>
                <a:spcPts val="0"/>
              </a:spcAft>
            </a:pPr>
            <a:endParaRPr lang="en-US" sz="1800" b="0">
              <a:solidFill>
                <a:srgbClr val="FFFFFF"/>
              </a:solidFill>
            </a:endParaRPr>
          </a:p>
        </p:txBody>
      </p:sp>
      <p:sp>
        <p:nvSpPr>
          <p:cNvPr id="18" name="Rectangle 17"/>
          <p:cNvSpPr/>
          <p:nvPr userDrawn="1"/>
        </p:nvSpPr>
        <p:spPr>
          <a:xfrm rot="10800000">
            <a:off x="0" y="6248392"/>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9" name="Picture Placeholder 8"/>
          <p:cNvSpPr>
            <a:spLocks noGrp="1"/>
          </p:cNvSpPr>
          <p:nvPr>
            <p:ph type="pic" sz="quarter" idx="12" hasCustomPrompt="1"/>
          </p:nvPr>
        </p:nvSpPr>
        <p:spPr>
          <a:xfrm>
            <a:off x="5588000" y="1371591"/>
            <a:ext cx="6604000" cy="4648208"/>
          </a:xfrm>
        </p:spPr>
        <p:txBody>
          <a:bodyPr/>
          <a:lstStyle>
            <a:lvl1pPr>
              <a:defRPr>
                <a:solidFill>
                  <a:schemeClr val="tx1"/>
                </a:solidFill>
              </a:defRPr>
            </a:lvl1pPr>
          </a:lstStyle>
          <a:p>
            <a:r>
              <a:rPr lang="en-US" dirty="0"/>
              <a:t>PHOTO OR CHART</a:t>
            </a:r>
          </a:p>
        </p:txBody>
      </p:sp>
      <p:sp>
        <p:nvSpPr>
          <p:cNvPr id="23"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25" name="Rectangle 17"/>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35" name="Text Placeholder 29"/>
          <p:cNvSpPr>
            <a:spLocks noGrp="1"/>
          </p:cNvSpPr>
          <p:nvPr>
            <p:ph type="body" sz="quarter" idx="20" hasCustomPrompt="1"/>
          </p:nvPr>
        </p:nvSpPr>
        <p:spPr>
          <a:xfrm>
            <a:off x="609600" y="2209801"/>
            <a:ext cx="4673600" cy="2971812"/>
          </a:xfrm>
        </p:spPr>
        <p:txBody>
          <a:bodyPr numCol="1" spcCol="411480">
            <a:noAutofit/>
          </a:bodyPr>
          <a:lstStyle>
            <a:lvl1pPr marL="0" marR="0" indent="0" algn="l" defTabSz="914400" rtl="0" eaLnBrk="1" fontAlgn="auto" latinLnBrk="0" hangingPunct="1">
              <a:lnSpc>
                <a:spcPct val="110000"/>
              </a:lnSpc>
              <a:spcBef>
                <a:spcPct val="20000"/>
              </a:spcBef>
              <a:spcAft>
                <a:spcPts val="0"/>
              </a:spcAft>
              <a:buClrTx/>
              <a:buSzTx/>
              <a:buFont typeface="Arial" charset="0"/>
              <a:buNone/>
              <a:tabLst/>
              <a:defRPr sz="1600" baseline="0">
                <a:solidFill>
                  <a:srgbClr val="006EB7"/>
                </a:solidFill>
              </a:defRPr>
            </a:lvl1pPr>
          </a:lstStyle>
          <a:p>
            <a:r>
              <a:rPr lang="en-US" sz="1400" dirty="0">
                <a:latin typeface="Arial" panose="020B0604020202020204" pitchFamily="34" charset="0"/>
                <a:cs typeface="Arial" panose="020B0604020202020204" pitchFamily="34" charset="0"/>
              </a:rPr>
              <a:t>One column of text. Lorem ipsum dolor sit </a:t>
            </a:r>
            <a:r>
              <a:rPr lang="en-US" sz="1400" dirty="0" err="1">
                <a:latin typeface="Arial" panose="020B0604020202020204" pitchFamily="34" charset="0"/>
                <a:cs typeface="Arial" panose="020B0604020202020204" pitchFamily="34" charset="0"/>
              </a:rPr>
              <a:t>amet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consectetur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adipiscing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elit</a:t>
            </a:r>
            <a:r>
              <a:rPr lang="en-US" sz="1400" dirty="0">
                <a:latin typeface="Arial" panose="020B0604020202020204" pitchFamily="34" charset="0"/>
                <a:cs typeface="Arial" panose="020B0604020202020204" pitchFamily="34" charset="0"/>
              </a:rPr>
              <a:t>. Nam </a:t>
            </a:r>
            <a:r>
              <a:rPr lang="en-US" sz="1400" dirty="0" err="1">
                <a:latin typeface="Arial" panose="020B0604020202020204" pitchFamily="34" charset="0"/>
                <a:cs typeface="Arial" panose="020B0604020202020204" pitchFamily="34" charset="0"/>
              </a:rPr>
              <a:t>efficitur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eget</a:t>
            </a:r>
            <a:r>
              <a:rPr lang="en-US" sz="1400" dirty="0">
                <a:latin typeface="Arial" panose="020B0604020202020204" pitchFamily="34" charset="0"/>
                <a:cs typeface="Arial" panose="020B0604020202020204" pitchFamily="34" charset="0"/>
              </a:rPr>
              <a:t> ante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fermentum</a:t>
            </a:r>
            <a:r>
              <a:rPr lang="en-US" sz="1400" dirty="0">
                <a:latin typeface="Arial" panose="020B0604020202020204" pitchFamily="34" charset="0"/>
                <a:cs typeface="Arial" panose="020B0604020202020204" pitchFamily="34" charset="0"/>
              </a:rPr>
              <a:t>. Nam convallis </a:t>
            </a:r>
            <a:r>
              <a:rPr lang="en-US" sz="1400" dirty="0" err="1">
                <a:latin typeface="Arial" panose="020B0604020202020204" pitchFamily="34" charset="0"/>
                <a:cs typeface="Arial" panose="020B0604020202020204" pitchFamily="34" charset="0"/>
              </a:rPr>
              <a:t>elementum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mattis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Sed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in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vestibulum</a:t>
            </a:r>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r>
              <a:rPr lang="en-US" sz="1400" dirty="0" err="1">
                <a:latin typeface="Arial" panose="020B0604020202020204" pitchFamily="34" charset="0"/>
                <a:cs typeface="Arial" panose="020B0604020202020204" pitchFamily="34" charset="0"/>
              </a:rPr>
              <a:t>Aliquam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volutpat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Fusce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ultricies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risus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eleifend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odio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dignissim</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bibendum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velit</a:t>
            </a:r>
            <a:r>
              <a:rPr lang="en-US" sz="1400" dirty="0">
                <a:latin typeface="Arial" panose="020B0604020202020204" pitchFamily="34" charset="0"/>
                <a:cs typeface="Arial" panose="020B0604020202020204" pitchFamily="34" charset="0"/>
              </a:rPr>
              <a:t> et ipsum. In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nibh</a:t>
            </a:r>
            <a:r>
              <a:rPr lang="en-US" sz="1400" dirty="0">
                <a:latin typeface="Arial" panose="020B0604020202020204" pitchFamily="34" charset="0"/>
                <a:cs typeface="Arial" panose="020B0604020202020204" pitchFamily="34" charset="0"/>
              </a:rPr>
              <a:t> ac </a:t>
            </a:r>
            <a:r>
              <a:rPr lang="en-US" sz="1400" dirty="0" err="1">
                <a:latin typeface="Arial" panose="020B0604020202020204" pitchFamily="34" charset="0"/>
                <a:cs typeface="Arial" panose="020B0604020202020204" pitchFamily="34" charset="0"/>
              </a:rPr>
              <a:t>condimentum</a:t>
            </a:r>
            <a:r>
              <a:rPr lang="en-US" sz="1400" dirty="0">
                <a:latin typeface="Arial" panose="020B0604020202020204" pitchFamily="34" charset="0"/>
                <a:cs typeface="Arial" panose="020B0604020202020204" pitchFamily="34" charset="0"/>
              </a:rPr>
              <a:t> gravida. </a:t>
            </a:r>
            <a:r>
              <a:rPr lang="en-US" sz="1400" dirty="0" err="1">
                <a:latin typeface="Arial" panose="020B0604020202020204" pitchFamily="34" charset="0"/>
                <a:cs typeface="Arial" panose="020B0604020202020204" pitchFamily="34" charset="0"/>
              </a:rPr>
              <a:t>Suspendisse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tincidunt</a:t>
            </a:r>
            <a:r>
              <a:rPr lang="en-US" sz="1400" dirty="0">
                <a:latin typeface="Arial" panose="020B0604020202020204" pitchFamily="34" charset="0"/>
                <a:cs typeface="Arial" panose="020B0604020202020204" pitchFamily="34" charset="0"/>
              </a:rPr>
              <a:t>. </a:t>
            </a:r>
          </a:p>
        </p:txBody>
      </p:sp>
      <p:sp>
        <p:nvSpPr>
          <p:cNvPr id="12" name="Title 1"/>
          <p:cNvSpPr>
            <a:spLocks noGrp="1"/>
          </p:cNvSpPr>
          <p:nvPr>
            <p:ph type="title" hasCustomPrompt="1"/>
          </p:nvPr>
        </p:nvSpPr>
        <p:spPr>
          <a:xfrm>
            <a:off x="609600" y="381000"/>
            <a:ext cx="10972800" cy="609600"/>
          </a:xfrm>
        </p:spPr>
        <p:txBody>
          <a:bodyPr>
            <a:noAutofit/>
          </a:bodyPr>
          <a:lstStyle>
            <a:lvl1pPr>
              <a:lnSpc>
                <a:spcPct val="90000"/>
              </a:lnSpc>
              <a:defRPr sz="4000" b="1" i="0">
                <a:solidFill>
                  <a:srgbClr val="006EB7"/>
                </a:solidFill>
                <a:latin typeface="Arial" charset="0"/>
                <a:ea typeface="Arial" charset="0"/>
                <a:cs typeface="Arial" charset="0"/>
              </a:defRPr>
            </a:lvl1pPr>
          </a:lstStyle>
          <a:p>
            <a:r>
              <a:rPr lang="en-US" dirty="0"/>
              <a:t>Click to edit Header style</a:t>
            </a:r>
          </a:p>
        </p:txBody>
      </p:sp>
      <p:sp>
        <p:nvSpPr>
          <p:cNvPr id="13" name="Text Placeholder 9"/>
          <p:cNvSpPr>
            <a:spLocks noGrp="1"/>
          </p:cNvSpPr>
          <p:nvPr>
            <p:ph type="body" sz="quarter" idx="19" hasCustomPrompt="1"/>
          </p:nvPr>
        </p:nvSpPr>
        <p:spPr>
          <a:xfrm>
            <a:off x="609600" y="1391920"/>
            <a:ext cx="4673600" cy="609600"/>
          </a:xfrm>
        </p:spPr>
        <p:txBody>
          <a:bodyPr>
            <a:noAutofit/>
          </a:bodyPr>
          <a:lstStyle>
            <a:lvl1pPr marL="0" indent="0">
              <a:lnSpc>
                <a:spcPct val="80000"/>
              </a:lnSpc>
              <a:buNone/>
              <a:defRPr sz="2200" baseline="0">
                <a:solidFill>
                  <a:schemeClr val="accent1"/>
                </a:solidFill>
              </a:defRPr>
            </a:lvl1pPr>
          </a:lstStyle>
          <a:p>
            <a:pPr lvl="0"/>
            <a:r>
              <a:rPr lang="en-US" dirty="0"/>
              <a:t>Subtitle </a:t>
            </a:r>
          </a:p>
          <a:p>
            <a:pPr lvl="0"/>
            <a:r>
              <a:rPr lang="en-US" dirty="0"/>
              <a:t>Click to edit</a:t>
            </a:r>
          </a:p>
        </p:txBody>
      </p:sp>
      <p:sp>
        <p:nvSpPr>
          <p:cNvPr id="3" name="Slide Number Placeholder 2"/>
          <p:cNvSpPr>
            <a:spLocks noGrp="1"/>
          </p:cNvSpPr>
          <p:nvPr>
            <p:ph type="sldNum" sz="quarter" idx="22"/>
          </p:nvPr>
        </p:nvSpPr>
        <p:spPr/>
        <p:txBody>
          <a:bodyPr/>
          <a:lstStyle>
            <a:lvl1pPr>
              <a:defRPr>
                <a:ln>
                  <a:noFill/>
                </a:ln>
                <a:solidFill>
                  <a:schemeClr val="bg1"/>
                </a:solidFill>
              </a:defRPr>
            </a:lvl1pPr>
          </a:lstStyle>
          <a:p>
            <a:fld id="{54105720-E786-164F-AE36-9EBC2F8CA2D8}" type="slidenum">
              <a:rPr lang="en-US" smtClean="0">
                <a:solidFill>
                  <a:srgbClr val="FFFFFF"/>
                </a:solidFill>
              </a:rPr>
              <a:pPr/>
              <a:t>‹#›</a:t>
            </a:fld>
            <a:endParaRPr lang="en-US" dirty="0">
              <a:solidFill>
                <a:srgbClr val="FFFFFF"/>
              </a:solidFill>
            </a:endParaRPr>
          </a:p>
        </p:txBody>
      </p:sp>
      <p:sp>
        <p:nvSpPr>
          <p:cNvPr id="4" name="TextBox 3"/>
          <p:cNvSpPr txBox="1"/>
          <p:nvPr userDrawn="1"/>
        </p:nvSpPr>
        <p:spPr>
          <a:xfrm>
            <a:off x="13607512" y="4897464"/>
            <a:ext cx="1219200" cy="914400"/>
          </a:xfrm>
          <a:prstGeom prst="rect">
            <a:avLst/>
          </a:prstGeom>
        </p:spPr>
        <p:txBody>
          <a:bodyPr vert="horz" wrap="none" lIns="91440" tIns="45720" rIns="91440" bIns="45720" rtlCol="0" anchor="ctr">
            <a:noAutofit/>
          </a:bodyPr>
          <a:lstStyle/>
          <a:p>
            <a:pPr eaLnBrk="1" fontAlgn="auto" hangingPunct="1">
              <a:lnSpc>
                <a:spcPct val="100000"/>
              </a:lnSpc>
              <a:spcBef>
                <a:spcPts val="0"/>
              </a:spcBef>
              <a:spcAft>
                <a:spcPts val="0"/>
              </a:spcAft>
            </a:pPr>
            <a:endParaRPr lang="en-US" sz="2800" b="0" dirty="0">
              <a:solidFill>
                <a:srgbClr val="1F6CA7"/>
              </a:solidFill>
              <a:latin typeface="Arial"/>
            </a:endParaRPr>
          </a:p>
        </p:txBody>
      </p:sp>
      <p:sp>
        <p:nvSpPr>
          <p:cNvPr id="16" name="Footer Placeholder 8"/>
          <p:cNvSpPr txBox="1">
            <a:spLocks/>
          </p:cNvSpPr>
          <p:nvPr userDrawn="1"/>
        </p:nvSpPr>
        <p:spPr>
          <a:xfrm>
            <a:off x="8317425" y="6356351"/>
            <a:ext cx="237597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1000" b="0" dirty="0">
                <a:solidFill>
                  <a:srgbClr val="FFFFFF"/>
                </a:solidFill>
              </a:rPr>
              <a:t>  Portland General Electric</a:t>
            </a:r>
          </a:p>
        </p:txBody>
      </p:sp>
    </p:spTree>
    <p:extLst>
      <p:ext uri="{BB962C8B-B14F-4D97-AF65-F5344CB8AC3E}">
        <p14:creationId xmlns:p14="http://schemas.microsoft.com/office/powerpoint/2010/main" val="674875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3936" userDrawn="1">
          <p15:clr>
            <a:srgbClr val="FBAE40"/>
          </p15:clr>
        </p15:guide>
        <p15:guide id="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Image 2">
    <p:spTree>
      <p:nvGrpSpPr>
        <p:cNvPr id="1" name=""/>
        <p:cNvGrpSpPr/>
        <p:nvPr/>
      </p:nvGrpSpPr>
      <p:grpSpPr>
        <a:xfrm>
          <a:off x="0" y="0"/>
          <a:ext cx="0" cy="0"/>
          <a:chOff x="0" y="0"/>
          <a:chExt cx="0" cy="0"/>
        </a:xfrm>
      </p:grpSpPr>
      <p:sp>
        <p:nvSpPr>
          <p:cNvPr id="9" name="Picture Placeholder 8"/>
          <p:cNvSpPr>
            <a:spLocks noGrp="1"/>
          </p:cNvSpPr>
          <p:nvPr>
            <p:ph type="pic" sz="quarter" idx="12" hasCustomPrompt="1"/>
          </p:nvPr>
        </p:nvSpPr>
        <p:spPr>
          <a:xfrm>
            <a:off x="5588000" y="685800"/>
            <a:ext cx="6604000" cy="5181600"/>
          </a:xfrm>
        </p:spPr>
        <p:txBody>
          <a:bodyPr/>
          <a:lstStyle>
            <a:lvl1pPr>
              <a:defRPr>
                <a:solidFill>
                  <a:schemeClr val="tx1"/>
                </a:solidFill>
              </a:defRPr>
            </a:lvl1pPr>
          </a:lstStyle>
          <a:p>
            <a:r>
              <a:rPr lang="en-US" dirty="0"/>
              <a:t>PHOTO OR CHART</a:t>
            </a:r>
          </a:p>
        </p:txBody>
      </p:sp>
      <p:sp>
        <p:nvSpPr>
          <p:cNvPr id="30" name="Rectangle 17"/>
          <p:cNvSpPr/>
          <p:nvPr userDrawn="1"/>
        </p:nvSpPr>
        <p:spPr>
          <a:xfrm rot="10800000">
            <a:off x="0" y="6248386"/>
            <a:ext cx="3048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spcBef>
                <a:spcPts val="0"/>
              </a:spcBef>
              <a:spcAft>
                <a:spcPts val="0"/>
              </a:spcAft>
            </a:pPr>
            <a:endParaRPr lang="en-US" sz="1800" b="0">
              <a:solidFill>
                <a:srgbClr val="FFFFFF"/>
              </a:solidFill>
            </a:endParaRPr>
          </a:p>
        </p:txBody>
      </p:sp>
      <p:sp>
        <p:nvSpPr>
          <p:cNvPr id="18" name="Rectangle 17"/>
          <p:cNvSpPr/>
          <p:nvPr userDrawn="1"/>
        </p:nvSpPr>
        <p:spPr>
          <a:xfrm rot="10800000">
            <a:off x="0" y="6248392"/>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17" name="Title 1"/>
          <p:cNvSpPr>
            <a:spLocks noGrp="1"/>
          </p:cNvSpPr>
          <p:nvPr>
            <p:ph type="title"/>
          </p:nvPr>
        </p:nvSpPr>
        <p:spPr>
          <a:xfrm>
            <a:off x="609600" y="685800"/>
            <a:ext cx="4673600" cy="1828800"/>
          </a:xfrm>
        </p:spPr>
        <p:txBody>
          <a:bodyPr anchor="t" anchorCtr="0">
            <a:noAutofit/>
          </a:bodyPr>
          <a:lstStyle>
            <a:lvl1pPr>
              <a:defRPr sz="4000" b="1" i="0">
                <a:solidFill>
                  <a:srgbClr val="006EB7"/>
                </a:solidFill>
                <a:latin typeface="Arial" charset="0"/>
                <a:ea typeface="Arial" charset="0"/>
                <a:cs typeface="Arial" charset="0"/>
              </a:defRPr>
            </a:lvl1pPr>
          </a:lstStyle>
          <a:p>
            <a:r>
              <a:rPr lang="en-US" dirty="0"/>
              <a:t>Click to edit Master title style</a:t>
            </a:r>
          </a:p>
        </p:txBody>
      </p:sp>
      <p:sp>
        <p:nvSpPr>
          <p:cNvPr id="23"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25" name="Rectangle 17"/>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35" name="Text Placeholder 29"/>
          <p:cNvSpPr>
            <a:spLocks noGrp="1"/>
          </p:cNvSpPr>
          <p:nvPr>
            <p:ph type="body" sz="quarter" idx="20" hasCustomPrompt="1"/>
          </p:nvPr>
        </p:nvSpPr>
        <p:spPr>
          <a:xfrm>
            <a:off x="609600" y="2895594"/>
            <a:ext cx="4673600" cy="2971807"/>
          </a:xfrm>
        </p:spPr>
        <p:txBody>
          <a:bodyPr numCol="1" spcCol="411480">
            <a:noAutofit/>
          </a:bodyPr>
          <a:lstStyle>
            <a:lvl1pPr marL="0" marR="0" indent="0" algn="l" defTabSz="914400" rtl="0" eaLnBrk="1" fontAlgn="auto" latinLnBrk="0" hangingPunct="1">
              <a:lnSpc>
                <a:spcPct val="110000"/>
              </a:lnSpc>
              <a:spcBef>
                <a:spcPct val="20000"/>
              </a:spcBef>
              <a:spcAft>
                <a:spcPts val="0"/>
              </a:spcAft>
              <a:buClrTx/>
              <a:buSzTx/>
              <a:buFont typeface="Arial" charset="0"/>
              <a:buNone/>
              <a:tabLst/>
              <a:defRPr sz="1600" baseline="0">
                <a:solidFill>
                  <a:srgbClr val="006EB7"/>
                </a:solidFill>
              </a:defRPr>
            </a:lvl1pPr>
          </a:lstStyle>
          <a:p>
            <a:r>
              <a:rPr lang="en-US" sz="1400" dirty="0">
                <a:latin typeface="Arial" panose="020B0604020202020204" pitchFamily="34" charset="0"/>
                <a:cs typeface="Arial" panose="020B0604020202020204" pitchFamily="34" charset="0"/>
              </a:rPr>
              <a:t>One column of text. Lorem ipsum dolor sit </a:t>
            </a:r>
            <a:r>
              <a:rPr lang="en-US" sz="1400" dirty="0" err="1">
                <a:latin typeface="Arial" panose="020B0604020202020204" pitchFamily="34" charset="0"/>
                <a:cs typeface="Arial" panose="020B0604020202020204" pitchFamily="34" charset="0"/>
              </a:rPr>
              <a:t>amet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consectetur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adipiscing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elit</a:t>
            </a:r>
            <a:r>
              <a:rPr lang="en-US" sz="1400" dirty="0">
                <a:latin typeface="Arial" panose="020B0604020202020204" pitchFamily="34" charset="0"/>
                <a:cs typeface="Arial" panose="020B0604020202020204" pitchFamily="34" charset="0"/>
              </a:rPr>
              <a:t>. Nam </a:t>
            </a:r>
            <a:r>
              <a:rPr lang="en-US" sz="1400" dirty="0" err="1">
                <a:latin typeface="Arial" panose="020B0604020202020204" pitchFamily="34" charset="0"/>
                <a:cs typeface="Arial" panose="020B0604020202020204" pitchFamily="34" charset="0"/>
              </a:rPr>
              <a:t>efficitur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eget</a:t>
            </a:r>
            <a:r>
              <a:rPr lang="en-US" sz="1400" dirty="0">
                <a:latin typeface="Arial" panose="020B0604020202020204" pitchFamily="34" charset="0"/>
                <a:cs typeface="Arial" panose="020B0604020202020204" pitchFamily="34" charset="0"/>
              </a:rPr>
              <a:t> ante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fermentum</a:t>
            </a:r>
            <a:r>
              <a:rPr lang="en-US" sz="1400" dirty="0">
                <a:latin typeface="Arial" panose="020B0604020202020204" pitchFamily="34" charset="0"/>
                <a:cs typeface="Arial" panose="020B0604020202020204" pitchFamily="34" charset="0"/>
              </a:rPr>
              <a:t>. Nam </a:t>
            </a:r>
            <a:r>
              <a:rPr lang="en-US" sz="1400" dirty="0" err="1">
                <a:latin typeface="Arial" panose="020B0604020202020204" pitchFamily="34" charset="0"/>
                <a:cs typeface="Arial" panose="020B0604020202020204" pitchFamily="34" charset="0"/>
              </a:rPr>
              <a:t>convallis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elementum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mattis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Sed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in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vestibulum</a:t>
            </a:r>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r>
              <a:rPr lang="en-US" sz="1400" dirty="0" err="1">
                <a:latin typeface="Arial" panose="020B0604020202020204" pitchFamily="34" charset="0"/>
                <a:cs typeface="Arial" panose="020B0604020202020204" pitchFamily="34" charset="0"/>
              </a:rPr>
              <a:t>Aliquam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volutpat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Fusce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ultricies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risus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eleifend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odio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dignissim</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bibendum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velit</a:t>
            </a:r>
            <a:r>
              <a:rPr lang="en-US" sz="1400" dirty="0">
                <a:latin typeface="Arial" panose="020B0604020202020204" pitchFamily="34" charset="0"/>
                <a:cs typeface="Arial" panose="020B0604020202020204" pitchFamily="34" charset="0"/>
              </a:rPr>
              <a:t> et ipsum.</a:t>
            </a:r>
          </a:p>
        </p:txBody>
      </p:sp>
      <p:sp>
        <p:nvSpPr>
          <p:cNvPr id="3" name="Slide Number Placeholder 2"/>
          <p:cNvSpPr>
            <a:spLocks noGrp="1"/>
          </p:cNvSpPr>
          <p:nvPr>
            <p:ph type="sldNum" sz="quarter" idx="22"/>
          </p:nvPr>
        </p:nvSpPr>
        <p:spPr/>
        <p:txBody>
          <a:bodyPr/>
          <a:lstStyle>
            <a:lvl1pPr>
              <a:defRPr>
                <a:solidFill>
                  <a:schemeClr val="bg1"/>
                </a:solidFill>
              </a:defRPr>
            </a:lvl1pPr>
          </a:lstStyle>
          <a:p>
            <a:fld id="{54105720-E786-164F-AE36-9EBC2F8CA2D8}" type="slidenum">
              <a:rPr lang="en-US" smtClean="0">
                <a:solidFill>
                  <a:srgbClr val="FFFFFF"/>
                </a:solidFill>
              </a:rPr>
              <a:pPr/>
              <a:t>‹#›</a:t>
            </a:fld>
            <a:endParaRPr lang="en-US" dirty="0">
              <a:solidFill>
                <a:srgbClr val="FFFFFF"/>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6669" y="5181600"/>
            <a:ext cx="975731" cy="731520"/>
          </a:xfrm>
          <a:prstGeom prst="rect">
            <a:avLst/>
          </a:prstGeom>
          <a:noFill/>
        </p:spPr>
      </p:pic>
      <p:sp>
        <p:nvSpPr>
          <p:cNvPr id="16" name="Footer Placeholder 8"/>
          <p:cNvSpPr txBox="1">
            <a:spLocks/>
          </p:cNvSpPr>
          <p:nvPr userDrawn="1"/>
        </p:nvSpPr>
        <p:spPr>
          <a:xfrm>
            <a:off x="8317425" y="6356351"/>
            <a:ext cx="237597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1000" b="0" dirty="0">
                <a:solidFill>
                  <a:srgbClr val="FFFFFF"/>
                </a:solidFill>
              </a:rPr>
              <a:t>Portland General Electric</a:t>
            </a:r>
          </a:p>
        </p:txBody>
      </p:sp>
    </p:spTree>
    <p:extLst>
      <p:ext uri="{BB962C8B-B14F-4D97-AF65-F5344CB8AC3E}">
        <p14:creationId xmlns:p14="http://schemas.microsoft.com/office/powerpoint/2010/main" val="233906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3936" userDrawn="1">
          <p15:clr>
            <a:srgbClr val="FBAE40"/>
          </p15:clr>
        </p15:guide>
        <p15:guide id="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9" name="Picture Placeholder 8"/>
          <p:cNvSpPr>
            <a:spLocks noGrp="1"/>
          </p:cNvSpPr>
          <p:nvPr>
            <p:ph type="pic" sz="quarter" idx="12" hasCustomPrompt="1"/>
          </p:nvPr>
        </p:nvSpPr>
        <p:spPr>
          <a:xfrm>
            <a:off x="711200" y="533402"/>
            <a:ext cx="10769600" cy="5181599"/>
          </a:xfrm>
        </p:spPr>
        <p:txBody>
          <a:bodyPr/>
          <a:lstStyle/>
          <a:p>
            <a:r>
              <a:rPr lang="en-US" dirty="0"/>
              <a:t>PHOTO ONLY</a:t>
            </a:r>
          </a:p>
        </p:txBody>
      </p:sp>
      <p:sp>
        <p:nvSpPr>
          <p:cNvPr id="15" name="Rectangle 17"/>
          <p:cNvSpPr/>
          <p:nvPr userDrawn="1"/>
        </p:nvSpPr>
        <p:spPr>
          <a:xfrm rot="10800000">
            <a:off x="0" y="6248392"/>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17"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18" name="Rectangle 17"/>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19" name="Rectangle 17"/>
          <p:cNvSpPr/>
          <p:nvPr userDrawn="1"/>
        </p:nvSpPr>
        <p:spPr>
          <a:xfrm rot="10800000">
            <a:off x="0" y="6248386"/>
            <a:ext cx="226677"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spcBef>
                <a:spcPts val="0"/>
              </a:spcBef>
              <a:spcAft>
                <a:spcPts val="0"/>
              </a:spcAft>
            </a:pPr>
            <a:endParaRPr lang="en-US" sz="1800" b="0">
              <a:solidFill>
                <a:srgbClr val="FFFFFF"/>
              </a:solidFill>
            </a:endParaRPr>
          </a:p>
        </p:txBody>
      </p:sp>
      <p:sp>
        <p:nvSpPr>
          <p:cNvPr id="3" name="Slide Number Placeholder 2"/>
          <p:cNvSpPr>
            <a:spLocks noGrp="1"/>
          </p:cNvSpPr>
          <p:nvPr>
            <p:ph type="sldNum" sz="quarter" idx="14"/>
          </p:nvPr>
        </p:nvSpPr>
        <p:spPr/>
        <p:txBody>
          <a:bodyPr/>
          <a:lstStyle>
            <a:lvl1pPr>
              <a:defRPr>
                <a:solidFill>
                  <a:schemeClr val="bg1"/>
                </a:solidFill>
              </a:defRPr>
            </a:lvl1pPr>
          </a:lstStyle>
          <a:p>
            <a:fld id="{54105720-E786-164F-AE36-9EBC2F8CA2D8}" type="slidenum">
              <a:rPr lang="en-US" smtClean="0">
                <a:solidFill>
                  <a:srgbClr val="FFFFFF"/>
                </a:solidFill>
              </a:rPr>
              <a:pPr/>
              <a:t>‹#›</a:t>
            </a:fld>
            <a:endParaRPr lang="en-US" dirty="0">
              <a:solidFill>
                <a:srgbClr val="FFFFFF"/>
              </a:solidFill>
            </a:endParaRPr>
          </a:p>
        </p:txBody>
      </p:sp>
      <p:sp>
        <p:nvSpPr>
          <p:cNvPr id="13" name="Footer Placeholder 8"/>
          <p:cNvSpPr txBox="1">
            <a:spLocks/>
          </p:cNvSpPr>
          <p:nvPr userDrawn="1"/>
        </p:nvSpPr>
        <p:spPr>
          <a:xfrm>
            <a:off x="8317425" y="6356351"/>
            <a:ext cx="237597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1000" b="0" dirty="0">
                <a:solidFill>
                  <a:srgbClr val="FFFFFF"/>
                </a:solidFill>
              </a:rPr>
              <a:t>   Portland General Electric</a:t>
            </a:r>
          </a:p>
        </p:txBody>
      </p:sp>
    </p:spTree>
    <p:extLst>
      <p:ext uri="{BB962C8B-B14F-4D97-AF65-F5344CB8AC3E}">
        <p14:creationId xmlns:p14="http://schemas.microsoft.com/office/powerpoint/2010/main" val="2797051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Text — Two Column">
    <p:bg>
      <p:bgPr>
        <a:solidFill>
          <a:schemeClr val="bg1"/>
        </a:solidFill>
        <a:effectLst/>
      </p:bgPr>
    </p:bg>
    <p:spTree>
      <p:nvGrpSpPr>
        <p:cNvPr id="1" name=""/>
        <p:cNvGrpSpPr/>
        <p:nvPr/>
      </p:nvGrpSpPr>
      <p:grpSpPr>
        <a:xfrm>
          <a:off x="0" y="0"/>
          <a:ext cx="0" cy="0"/>
          <a:chOff x="0" y="0"/>
          <a:chExt cx="0" cy="0"/>
        </a:xfrm>
      </p:grpSpPr>
      <p:sp>
        <p:nvSpPr>
          <p:cNvPr id="6" name="Rectangle 17"/>
          <p:cNvSpPr/>
          <p:nvPr userDrawn="1"/>
        </p:nvSpPr>
        <p:spPr>
          <a:xfrm rot="10800000">
            <a:off x="0" y="6248392"/>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8"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9" name="Rectangle 17"/>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13" name="Title 1"/>
          <p:cNvSpPr>
            <a:spLocks noGrp="1"/>
          </p:cNvSpPr>
          <p:nvPr>
            <p:ph type="title" hasCustomPrompt="1"/>
          </p:nvPr>
        </p:nvSpPr>
        <p:spPr>
          <a:xfrm>
            <a:off x="609600" y="381000"/>
            <a:ext cx="10972800" cy="609600"/>
          </a:xfrm>
        </p:spPr>
        <p:txBody>
          <a:bodyPr>
            <a:noAutofit/>
          </a:bodyPr>
          <a:lstStyle>
            <a:lvl1pPr>
              <a:lnSpc>
                <a:spcPct val="90000"/>
              </a:lnSpc>
              <a:defRPr sz="4000" b="1" i="0">
                <a:solidFill>
                  <a:srgbClr val="006EB7"/>
                </a:solidFill>
                <a:latin typeface="Arial" charset="0"/>
                <a:ea typeface="Arial" charset="0"/>
                <a:cs typeface="Arial" charset="0"/>
              </a:defRPr>
            </a:lvl1pPr>
          </a:lstStyle>
          <a:p>
            <a:r>
              <a:rPr lang="en-US" dirty="0"/>
              <a:t>Click to edit Header style</a:t>
            </a:r>
          </a:p>
        </p:txBody>
      </p:sp>
      <p:sp>
        <p:nvSpPr>
          <p:cNvPr id="16" name="Text Placeholder 9"/>
          <p:cNvSpPr>
            <a:spLocks noGrp="1"/>
          </p:cNvSpPr>
          <p:nvPr>
            <p:ph type="body" sz="quarter" idx="19" hasCustomPrompt="1"/>
          </p:nvPr>
        </p:nvSpPr>
        <p:spPr>
          <a:xfrm>
            <a:off x="609600" y="1143000"/>
            <a:ext cx="10972800" cy="609600"/>
          </a:xfrm>
        </p:spPr>
        <p:txBody>
          <a:bodyPr>
            <a:noAutofit/>
          </a:bodyPr>
          <a:lstStyle>
            <a:lvl1pPr marL="0" indent="0">
              <a:lnSpc>
                <a:spcPct val="80000"/>
              </a:lnSpc>
              <a:buNone/>
              <a:defRPr sz="2200" baseline="0">
                <a:solidFill>
                  <a:srgbClr val="9FAC3E"/>
                </a:solidFill>
              </a:defRPr>
            </a:lvl1pPr>
          </a:lstStyle>
          <a:p>
            <a:pPr lvl="0"/>
            <a:r>
              <a:rPr lang="en-US" dirty="0"/>
              <a:t>Subtitle </a:t>
            </a:r>
          </a:p>
          <a:p>
            <a:pPr lvl="0"/>
            <a:r>
              <a:rPr lang="en-US" dirty="0"/>
              <a:t>Click to edit</a:t>
            </a:r>
          </a:p>
        </p:txBody>
      </p:sp>
      <p:sp>
        <p:nvSpPr>
          <p:cNvPr id="17" name="Text Placeholder 29"/>
          <p:cNvSpPr>
            <a:spLocks noGrp="1"/>
          </p:cNvSpPr>
          <p:nvPr>
            <p:ph type="body" sz="quarter" idx="20" hasCustomPrompt="1"/>
          </p:nvPr>
        </p:nvSpPr>
        <p:spPr>
          <a:xfrm>
            <a:off x="609600" y="2209800"/>
            <a:ext cx="10972800" cy="3728626"/>
          </a:xfrm>
        </p:spPr>
        <p:txBody>
          <a:bodyPr numCol="2" spcCol="411480">
            <a:noAutofit/>
          </a:bodyPr>
          <a:lstStyle>
            <a:lvl1pPr marL="0" marR="0" indent="0" algn="l" defTabSz="914400" rtl="0" eaLnBrk="1" fontAlgn="auto" latinLnBrk="0" hangingPunct="1">
              <a:lnSpc>
                <a:spcPct val="110000"/>
              </a:lnSpc>
              <a:spcBef>
                <a:spcPct val="20000"/>
              </a:spcBef>
              <a:spcAft>
                <a:spcPts val="0"/>
              </a:spcAft>
              <a:buClrTx/>
              <a:buSzTx/>
              <a:buFont typeface="Arial"/>
              <a:buNone/>
              <a:tabLst/>
              <a:defRPr sz="1600" baseline="0">
                <a:solidFill>
                  <a:srgbClr val="006EB7"/>
                </a:solidFill>
              </a:defRPr>
            </a:lvl1pPr>
          </a:lstStyle>
          <a:p>
            <a:r>
              <a:rPr lang="en-US" sz="1400" dirty="0">
                <a:latin typeface="Arial" panose="020B0604020202020204" pitchFamily="34" charset="0"/>
                <a:cs typeface="Arial" panose="020B0604020202020204" pitchFamily="34" charset="0"/>
              </a:rPr>
              <a:t>Two columns of text.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Lorem ipsum dolor sit </a:t>
            </a:r>
            <a:r>
              <a:rPr lang="en-US" sz="1400" dirty="0" err="1">
                <a:latin typeface="Arial" panose="020B0604020202020204" pitchFamily="34" charset="0"/>
                <a:cs typeface="Arial" panose="020B0604020202020204" pitchFamily="34" charset="0"/>
              </a:rPr>
              <a:t>amet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consectetur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adipiscing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elit</a:t>
            </a:r>
            <a:r>
              <a:rPr lang="en-US" sz="1400" dirty="0">
                <a:latin typeface="Arial" panose="020B0604020202020204" pitchFamily="34" charset="0"/>
                <a:cs typeface="Arial" panose="020B0604020202020204" pitchFamily="34" charset="0"/>
              </a:rPr>
              <a:t>. Nam </a:t>
            </a:r>
            <a:r>
              <a:rPr lang="en-US" sz="1400" dirty="0" err="1">
                <a:latin typeface="Arial" panose="020B0604020202020204" pitchFamily="34" charset="0"/>
                <a:cs typeface="Arial" panose="020B0604020202020204" pitchFamily="34" charset="0"/>
              </a:rPr>
              <a:t>efficitur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eget</a:t>
            </a:r>
            <a:r>
              <a:rPr lang="en-US" sz="1400" dirty="0">
                <a:latin typeface="Arial" panose="020B0604020202020204" pitchFamily="34" charset="0"/>
                <a:cs typeface="Arial" panose="020B0604020202020204" pitchFamily="34" charset="0"/>
              </a:rPr>
              <a:t> ante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fermentum</a:t>
            </a:r>
            <a:r>
              <a:rPr lang="en-US" sz="1400" dirty="0">
                <a:latin typeface="Arial" panose="020B0604020202020204" pitchFamily="34" charset="0"/>
                <a:cs typeface="Arial" panose="020B0604020202020204" pitchFamily="34" charset="0"/>
              </a:rPr>
              <a:t>. Nam </a:t>
            </a:r>
            <a:r>
              <a:rPr lang="en-US" sz="1400" dirty="0" err="1">
                <a:latin typeface="Arial" panose="020B0604020202020204" pitchFamily="34" charset="0"/>
                <a:cs typeface="Arial" panose="020B0604020202020204" pitchFamily="34" charset="0"/>
              </a:rPr>
              <a:t>convallis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elementum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mattis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Sed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in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vestibulum</a:t>
            </a:r>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r>
              <a:rPr lang="en-US" sz="1400" dirty="0" err="1">
                <a:latin typeface="Arial" panose="020B0604020202020204" pitchFamily="34" charset="0"/>
                <a:cs typeface="Arial" panose="020B0604020202020204" pitchFamily="34" charset="0"/>
              </a:rPr>
              <a:t>Aliquam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volutpat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Fusce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ultricies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risus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eleifend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odio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dignissim</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bibendum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velit</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ipsum</a:t>
            </a:r>
            <a:r>
              <a:rPr lang="en-US" sz="1400" dirty="0">
                <a:latin typeface="Arial" panose="020B0604020202020204" pitchFamily="34" charset="0"/>
                <a:cs typeface="Arial" panose="020B0604020202020204" pitchFamily="34" charset="0"/>
              </a:rPr>
              <a:t>. In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nibh</a:t>
            </a:r>
            <a:r>
              <a:rPr lang="en-US" sz="1400" dirty="0">
                <a:latin typeface="Arial" panose="020B0604020202020204" pitchFamily="34" charset="0"/>
                <a:cs typeface="Arial" panose="020B0604020202020204" pitchFamily="34" charset="0"/>
              </a:rPr>
              <a:t> ac </a:t>
            </a:r>
            <a:r>
              <a:rPr lang="en-US" sz="1400" dirty="0" err="1">
                <a:latin typeface="Arial" panose="020B0604020202020204" pitchFamily="34" charset="0"/>
                <a:cs typeface="Arial" panose="020B0604020202020204" pitchFamily="34" charset="0"/>
              </a:rPr>
              <a:t>condimentum</a:t>
            </a:r>
            <a:r>
              <a:rPr lang="en-US" sz="1400" dirty="0">
                <a:latin typeface="Arial" panose="020B0604020202020204" pitchFamily="34" charset="0"/>
                <a:cs typeface="Arial" panose="020B0604020202020204" pitchFamily="34" charset="0"/>
              </a:rPr>
              <a:t> gravida. </a:t>
            </a:r>
            <a:r>
              <a:rPr lang="en-US" sz="1400" dirty="0" err="1">
                <a:latin typeface="Arial" panose="020B0604020202020204" pitchFamily="34" charset="0"/>
                <a:cs typeface="Arial" panose="020B0604020202020204" pitchFamily="34" charset="0"/>
              </a:rPr>
              <a:t>Suspendisse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tincidunt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Suspendisse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sagittis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ullamcorper</a:t>
            </a:r>
            <a:r>
              <a:rPr lang="en-US" sz="1400" dirty="0">
                <a:latin typeface="Arial" panose="020B0604020202020204" pitchFamily="34" charset="0"/>
                <a:cs typeface="Arial" panose="020B0604020202020204" pitchFamily="34" charset="0"/>
              </a:rPr>
              <a:t> ex a </a:t>
            </a:r>
            <a:r>
              <a:rPr lang="en-US" sz="1400" dirty="0" err="1">
                <a:latin typeface="Arial" panose="020B0604020202020204" pitchFamily="34" charset="0"/>
                <a:cs typeface="Arial" panose="020B0604020202020204" pitchFamily="34" charset="0"/>
              </a:rPr>
              <a:t>consectetur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Quisque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ipsum id, </a:t>
            </a:r>
            <a:r>
              <a:rPr lang="en-US" sz="1400" dirty="0" err="1">
                <a:latin typeface="Arial" panose="020B0604020202020204" pitchFamily="34" charset="0"/>
                <a:cs typeface="Arial" panose="020B0604020202020204" pitchFamily="34" charset="0"/>
              </a:rPr>
              <a:t>dapibus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turpis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Quisque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ipsum id. </a:t>
            </a:r>
          </a:p>
          <a:p>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Two columns of text. </a:t>
            </a:r>
            <a:br>
              <a:rPr lang="en-US" sz="1400" dirty="0">
                <a:latin typeface="Arial" panose="020B0604020202020204" pitchFamily="34" charset="0"/>
                <a:cs typeface="Arial" panose="020B0604020202020204" pitchFamily="34" charset="0"/>
              </a:rPr>
            </a:b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Lorem ipsum dolor sit </a:t>
            </a:r>
            <a:r>
              <a:rPr lang="en-US" sz="1400" dirty="0" err="1">
                <a:latin typeface="Arial" panose="020B0604020202020204" pitchFamily="34" charset="0"/>
                <a:cs typeface="Arial" panose="020B0604020202020204" pitchFamily="34" charset="0"/>
              </a:rPr>
              <a:t>amet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consectetur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adipiscing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elit</a:t>
            </a:r>
            <a:r>
              <a:rPr lang="en-US" sz="1400" dirty="0">
                <a:latin typeface="Arial" panose="020B0604020202020204" pitchFamily="34" charset="0"/>
                <a:cs typeface="Arial" panose="020B0604020202020204" pitchFamily="34" charset="0"/>
              </a:rPr>
              <a:t>. Nam </a:t>
            </a:r>
            <a:r>
              <a:rPr lang="en-US" sz="1400" dirty="0" err="1">
                <a:latin typeface="Arial" panose="020B0604020202020204" pitchFamily="34" charset="0"/>
                <a:cs typeface="Arial" panose="020B0604020202020204" pitchFamily="34" charset="0"/>
              </a:rPr>
              <a:t>efficitur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eget</a:t>
            </a:r>
            <a:r>
              <a:rPr lang="en-US" sz="1400" dirty="0">
                <a:latin typeface="Arial" panose="020B0604020202020204" pitchFamily="34" charset="0"/>
                <a:cs typeface="Arial" panose="020B0604020202020204" pitchFamily="34" charset="0"/>
              </a:rPr>
              <a:t> ante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fermentum</a:t>
            </a:r>
            <a:r>
              <a:rPr lang="en-US" sz="1400" dirty="0">
                <a:latin typeface="Arial" panose="020B0604020202020204" pitchFamily="34" charset="0"/>
                <a:cs typeface="Arial" panose="020B0604020202020204" pitchFamily="34" charset="0"/>
              </a:rPr>
              <a:t>. Nam convallis </a:t>
            </a:r>
            <a:r>
              <a:rPr lang="en-US" sz="1400" dirty="0" err="1">
                <a:latin typeface="Arial" panose="020B0604020202020204" pitchFamily="34" charset="0"/>
                <a:cs typeface="Arial" panose="020B0604020202020204" pitchFamily="34" charset="0"/>
              </a:rPr>
              <a:t>elementum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mattis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Sed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in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vestibulum</a:t>
            </a:r>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r>
              <a:rPr lang="en-US" sz="1400" dirty="0" err="1">
                <a:latin typeface="Arial" panose="020B0604020202020204" pitchFamily="34" charset="0"/>
                <a:cs typeface="Arial" panose="020B0604020202020204" pitchFamily="34" charset="0"/>
              </a:rPr>
              <a:t>Aliquam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volutpat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Fusce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ultricies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risus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eleifend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odio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dignissim</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bibendum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velit</a:t>
            </a:r>
            <a:r>
              <a:rPr lang="en-US" sz="1400" dirty="0">
                <a:latin typeface="Arial" panose="020B0604020202020204" pitchFamily="34" charset="0"/>
                <a:cs typeface="Arial" panose="020B0604020202020204" pitchFamily="34" charset="0"/>
              </a:rPr>
              <a:t> et ipsum. In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nibh</a:t>
            </a:r>
            <a:r>
              <a:rPr lang="en-US" sz="1400" dirty="0">
                <a:latin typeface="Arial" panose="020B0604020202020204" pitchFamily="34" charset="0"/>
                <a:cs typeface="Arial" panose="020B0604020202020204" pitchFamily="34" charset="0"/>
              </a:rPr>
              <a:t> ac </a:t>
            </a:r>
            <a:r>
              <a:rPr lang="en-US" sz="1400" dirty="0" err="1">
                <a:latin typeface="Arial" panose="020B0604020202020204" pitchFamily="34" charset="0"/>
                <a:cs typeface="Arial" panose="020B0604020202020204" pitchFamily="34" charset="0"/>
              </a:rPr>
              <a:t>condimentum</a:t>
            </a:r>
            <a:r>
              <a:rPr lang="en-US" sz="1400" dirty="0">
                <a:latin typeface="Arial" panose="020B0604020202020204" pitchFamily="34" charset="0"/>
                <a:cs typeface="Arial" panose="020B0604020202020204" pitchFamily="34" charset="0"/>
              </a:rPr>
              <a:t> gravida. </a:t>
            </a:r>
            <a:r>
              <a:rPr lang="en-US" sz="1400" dirty="0" err="1">
                <a:latin typeface="Arial" panose="020B0604020202020204" pitchFamily="34" charset="0"/>
                <a:cs typeface="Arial" panose="020B0604020202020204" pitchFamily="34" charset="0"/>
              </a:rPr>
              <a:t>Suspendisse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tincidunt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Suspendisse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sagittis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ullamcorper</a:t>
            </a:r>
            <a:r>
              <a:rPr lang="en-US" sz="1400" dirty="0">
                <a:latin typeface="Arial" panose="020B0604020202020204" pitchFamily="34" charset="0"/>
                <a:cs typeface="Arial" panose="020B0604020202020204" pitchFamily="34" charset="0"/>
              </a:rPr>
              <a:t> ex a </a:t>
            </a:r>
            <a:r>
              <a:rPr lang="en-US" sz="1400" dirty="0" err="1">
                <a:latin typeface="Arial" panose="020B0604020202020204" pitchFamily="34" charset="0"/>
                <a:cs typeface="Arial" panose="020B0604020202020204" pitchFamily="34" charset="0"/>
              </a:rPr>
              <a:t>consectetur</a:t>
            </a:r>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18" name="Rectangle 17"/>
          <p:cNvSpPr/>
          <p:nvPr userDrawn="1"/>
        </p:nvSpPr>
        <p:spPr>
          <a:xfrm rot="10800000">
            <a:off x="0" y="6248386"/>
            <a:ext cx="226677"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spcBef>
                <a:spcPts val="0"/>
              </a:spcBef>
              <a:spcAft>
                <a:spcPts val="0"/>
              </a:spcAft>
            </a:pPr>
            <a:endParaRPr lang="en-US" sz="1800" b="0">
              <a:solidFill>
                <a:srgbClr val="FFFFFF"/>
              </a:solidFill>
            </a:endParaRPr>
          </a:p>
        </p:txBody>
      </p:sp>
      <p:sp>
        <p:nvSpPr>
          <p:cNvPr id="3" name="Slide Number Placeholder 2"/>
          <p:cNvSpPr>
            <a:spLocks noGrp="1"/>
          </p:cNvSpPr>
          <p:nvPr>
            <p:ph type="sldNum" sz="quarter" idx="22"/>
          </p:nvPr>
        </p:nvSpPr>
        <p:spPr/>
        <p:txBody>
          <a:bodyPr/>
          <a:lstStyle>
            <a:lvl1pPr>
              <a:defRPr>
                <a:solidFill>
                  <a:schemeClr val="bg1"/>
                </a:solidFill>
              </a:defRPr>
            </a:lvl1pPr>
          </a:lstStyle>
          <a:p>
            <a:fld id="{54105720-E786-164F-AE36-9EBC2F8CA2D8}" type="slidenum">
              <a:rPr lang="en-US" smtClean="0">
                <a:solidFill>
                  <a:srgbClr val="FFFFFF"/>
                </a:solidFill>
              </a:rPr>
              <a:pPr/>
              <a:t>‹#›</a:t>
            </a:fld>
            <a:endParaRPr lang="en-US" dirty="0">
              <a:solidFill>
                <a:srgbClr val="FFFFFF"/>
              </a:solidFill>
            </a:endParaRPr>
          </a:p>
        </p:txBody>
      </p:sp>
      <p:sp>
        <p:nvSpPr>
          <p:cNvPr id="15" name="Footer Placeholder 8"/>
          <p:cNvSpPr txBox="1">
            <a:spLocks/>
          </p:cNvSpPr>
          <p:nvPr userDrawn="1"/>
        </p:nvSpPr>
        <p:spPr>
          <a:xfrm>
            <a:off x="8317425" y="6356351"/>
            <a:ext cx="237597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1000" b="0" dirty="0">
                <a:solidFill>
                  <a:srgbClr val="FFFFFF"/>
                </a:solidFill>
              </a:rPr>
              <a:t>   Portland General Electric</a:t>
            </a:r>
          </a:p>
        </p:txBody>
      </p:sp>
    </p:spTree>
    <p:extLst>
      <p:ext uri="{BB962C8B-B14F-4D97-AF65-F5344CB8AC3E}">
        <p14:creationId xmlns:p14="http://schemas.microsoft.com/office/powerpoint/2010/main" val="2065206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ndard Text 2— Two Column">
    <p:bg>
      <p:bgPr>
        <a:solidFill>
          <a:schemeClr val="bg1"/>
        </a:solidFill>
        <a:effectLst/>
      </p:bgPr>
    </p:bg>
    <p:spTree>
      <p:nvGrpSpPr>
        <p:cNvPr id="1" name=""/>
        <p:cNvGrpSpPr/>
        <p:nvPr/>
      </p:nvGrpSpPr>
      <p:grpSpPr>
        <a:xfrm>
          <a:off x="0" y="0"/>
          <a:ext cx="0" cy="0"/>
          <a:chOff x="0" y="0"/>
          <a:chExt cx="0" cy="0"/>
        </a:xfrm>
      </p:grpSpPr>
      <p:sp>
        <p:nvSpPr>
          <p:cNvPr id="6" name="Rectangle 17"/>
          <p:cNvSpPr/>
          <p:nvPr userDrawn="1"/>
        </p:nvSpPr>
        <p:spPr>
          <a:xfrm rot="10800000">
            <a:off x="0" y="6248385"/>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8"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9" name="Rectangle 17"/>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13" name="Title 1"/>
          <p:cNvSpPr>
            <a:spLocks noGrp="1"/>
          </p:cNvSpPr>
          <p:nvPr>
            <p:ph type="title" hasCustomPrompt="1"/>
          </p:nvPr>
        </p:nvSpPr>
        <p:spPr>
          <a:xfrm>
            <a:off x="609600" y="381000"/>
            <a:ext cx="10972800" cy="609600"/>
          </a:xfrm>
        </p:spPr>
        <p:txBody>
          <a:bodyPr>
            <a:noAutofit/>
          </a:bodyPr>
          <a:lstStyle>
            <a:lvl1pPr>
              <a:lnSpc>
                <a:spcPct val="90000"/>
              </a:lnSpc>
              <a:defRPr sz="4000" b="1" i="0">
                <a:solidFill>
                  <a:srgbClr val="006EB7"/>
                </a:solidFill>
                <a:latin typeface="Arial" charset="0"/>
                <a:ea typeface="Arial" charset="0"/>
                <a:cs typeface="Arial" charset="0"/>
              </a:defRPr>
            </a:lvl1pPr>
          </a:lstStyle>
          <a:p>
            <a:r>
              <a:rPr lang="en-US" dirty="0"/>
              <a:t>Click to edit Header style</a:t>
            </a:r>
          </a:p>
        </p:txBody>
      </p:sp>
      <p:sp>
        <p:nvSpPr>
          <p:cNvPr id="17" name="Text Placeholder 29"/>
          <p:cNvSpPr>
            <a:spLocks noGrp="1"/>
          </p:cNvSpPr>
          <p:nvPr>
            <p:ph type="body" sz="quarter" idx="20" hasCustomPrompt="1"/>
          </p:nvPr>
        </p:nvSpPr>
        <p:spPr>
          <a:xfrm>
            <a:off x="609600" y="1447800"/>
            <a:ext cx="10972800" cy="4490625"/>
          </a:xfrm>
        </p:spPr>
        <p:txBody>
          <a:bodyPr numCol="1" spcCol="411480">
            <a:noAutofit/>
          </a:bodyPr>
          <a:lstStyle>
            <a:lvl1pPr marL="0" marR="0" indent="0" algn="l" defTabSz="914400" rtl="0" eaLnBrk="1" fontAlgn="auto" latinLnBrk="0" hangingPunct="1">
              <a:lnSpc>
                <a:spcPct val="110000"/>
              </a:lnSpc>
              <a:spcBef>
                <a:spcPct val="20000"/>
              </a:spcBef>
              <a:spcAft>
                <a:spcPts val="0"/>
              </a:spcAft>
              <a:buClrTx/>
              <a:buSzTx/>
              <a:buFont typeface="Arial"/>
              <a:buNone/>
              <a:tabLst/>
              <a:defRPr sz="1600" baseline="0">
                <a:solidFill>
                  <a:srgbClr val="006EB7"/>
                </a:solidFill>
              </a:defRPr>
            </a:lvl1pPr>
          </a:lstStyle>
          <a:p>
            <a:r>
              <a:rPr lang="en-US" sz="1400" dirty="0">
                <a:latin typeface="Arial" panose="020B0604020202020204" pitchFamily="34" charset="0"/>
                <a:cs typeface="Arial" panose="020B0604020202020204" pitchFamily="34" charset="0"/>
              </a:rPr>
              <a:t>Two columns of text. No subtitle.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Lorem ipsum dolor sit </a:t>
            </a:r>
            <a:r>
              <a:rPr lang="en-US" sz="1400" dirty="0" err="1">
                <a:latin typeface="Arial" panose="020B0604020202020204" pitchFamily="34" charset="0"/>
                <a:cs typeface="Arial" panose="020B0604020202020204" pitchFamily="34" charset="0"/>
              </a:rPr>
              <a:t>amet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consectetur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adipiscing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elit</a:t>
            </a:r>
            <a:r>
              <a:rPr lang="en-US" sz="1400" dirty="0">
                <a:latin typeface="Arial" panose="020B0604020202020204" pitchFamily="34" charset="0"/>
                <a:cs typeface="Arial" panose="020B0604020202020204" pitchFamily="34" charset="0"/>
              </a:rPr>
              <a:t>. Nam </a:t>
            </a:r>
            <a:r>
              <a:rPr lang="en-US" sz="1400" dirty="0" err="1">
                <a:latin typeface="Arial" panose="020B0604020202020204" pitchFamily="34" charset="0"/>
                <a:cs typeface="Arial" panose="020B0604020202020204" pitchFamily="34" charset="0"/>
              </a:rPr>
              <a:t>efficitur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eget</a:t>
            </a:r>
            <a:r>
              <a:rPr lang="en-US" sz="1400" dirty="0">
                <a:latin typeface="Arial" panose="020B0604020202020204" pitchFamily="34" charset="0"/>
                <a:cs typeface="Arial" panose="020B0604020202020204" pitchFamily="34" charset="0"/>
              </a:rPr>
              <a:t> ante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fermentum</a:t>
            </a:r>
            <a:r>
              <a:rPr lang="en-US" sz="1400" dirty="0">
                <a:latin typeface="Arial" panose="020B0604020202020204" pitchFamily="34" charset="0"/>
                <a:cs typeface="Arial" panose="020B0604020202020204" pitchFamily="34" charset="0"/>
              </a:rPr>
              <a:t>. Nam </a:t>
            </a:r>
            <a:r>
              <a:rPr lang="en-US" sz="1400" dirty="0" err="1">
                <a:latin typeface="Arial" panose="020B0604020202020204" pitchFamily="34" charset="0"/>
                <a:cs typeface="Arial" panose="020B0604020202020204" pitchFamily="34" charset="0"/>
              </a:rPr>
              <a:t>convallis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elementum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mattis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Sed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in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vestibulum</a:t>
            </a:r>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r>
              <a:rPr lang="en-US" sz="1400" dirty="0" err="1">
                <a:latin typeface="Arial" panose="020B0604020202020204" pitchFamily="34" charset="0"/>
                <a:cs typeface="Arial" panose="020B0604020202020204" pitchFamily="34" charset="0"/>
              </a:rPr>
              <a:t>Aliquam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volutpat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Fusce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ultricies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risus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eleifend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odio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dignissim</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bibendum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velit</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ipsum</a:t>
            </a:r>
            <a:r>
              <a:rPr lang="en-US" sz="1400" dirty="0">
                <a:latin typeface="Arial" panose="020B0604020202020204" pitchFamily="34" charset="0"/>
                <a:cs typeface="Arial" panose="020B0604020202020204" pitchFamily="34" charset="0"/>
              </a:rPr>
              <a:t>. In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nibh</a:t>
            </a:r>
            <a:r>
              <a:rPr lang="en-US" sz="1400" dirty="0">
                <a:latin typeface="Arial" panose="020B0604020202020204" pitchFamily="34" charset="0"/>
                <a:cs typeface="Arial" panose="020B0604020202020204" pitchFamily="34" charset="0"/>
              </a:rPr>
              <a:t> ac </a:t>
            </a:r>
            <a:r>
              <a:rPr lang="en-US" sz="1400" dirty="0" err="1">
                <a:latin typeface="Arial" panose="020B0604020202020204" pitchFamily="34" charset="0"/>
                <a:cs typeface="Arial" panose="020B0604020202020204" pitchFamily="34" charset="0"/>
              </a:rPr>
              <a:t>condimentum</a:t>
            </a:r>
            <a:r>
              <a:rPr lang="en-US" sz="1400" dirty="0">
                <a:latin typeface="Arial" panose="020B0604020202020204" pitchFamily="34" charset="0"/>
                <a:cs typeface="Arial" panose="020B0604020202020204" pitchFamily="34" charset="0"/>
              </a:rPr>
              <a:t> gravida. </a:t>
            </a:r>
            <a:r>
              <a:rPr lang="en-US" sz="1400" dirty="0" err="1">
                <a:latin typeface="Arial" panose="020B0604020202020204" pitchFamily="34" charset="0"/>
                <a:cs typeface="Arial" panose="020B0604020202020204" pitchFamily="34" charset="0"/>
              </a:rPr>
              <a:t>Suspendisse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tincidunt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Suspendisse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sagittis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ullamcorper</a:t>
            </a:r>
            <a:r>
              <a:rPr lang="en-US" sz="1400" dirty="0">
                <a:latin typeface="Arial" panose="020B0604020202020204" pitchFamily="34" charset="0"/>
                <a:cs typeface="Arial" panose="020B0604020202020204" pitchFamily="34" charset="0"/>
              </a:rPr>
              <a:t> ex a </a:t>
            </a:r>
            <a:r>
              <a:rPr lang="en-US" sz="1400" dirty="0" err="1">
                <a:latin typeface="Arial" panose="020B0604020202020204" pitchFamily="34" charset="0"/>
                <a:cs typeface="Arial" panose="020B0604020202020204" pitchFamily="34" charset="0"/>
              </a:rPr>
              <a:t>consectetur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Quisque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ipsum id, </a:t>
            </a:r>
            <a:r>
              <a:rPr lang="en-US" sz="1400" dirty="0" err="1">
                <a:latin typeface="Arial" panose="020B0604020202020204" pitchFamily="34" charset="0"/>
                <a:cs typeface="Arial" panose="020B0604020202020204" pitchFamily="34" charset="0"/>
              </a:rPr>
              <a:t>dapibus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turpis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Quisque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ipsum id, </a:t>
            </a:r>
            <a:r>
              <a:rPr lang="en-US" sz="1400" dirty="0" err="1">
                <a:latin typeface="Arial" panose="020B0604020202020204" pitchFamily="34" charset="0"/>
                <a:cs typeface="Arial" panose="020B0604020202020204" pitchFamily="34" charset="0"/>
              </a:rPr>
              <a:t>dapibus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turpis</a:t>
            </a:r>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18" name="Rectangle 17"/>
          <p:cNvSpPr/>
          <p:nvPr userDrawn="1"/>
        </p:nvSpPr>
        <p:spPr>
          <a:xfrm rot="10800000">
            <a:off x="0" y="6248386"/>
            <a:ext cx="226677"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spcBef>
                <a:spcPts val="0"/>
              </a:spcBef>
              <a:spcAft>
                <a:spcPts val="0"/>
              </a:spcAft>
            </a:pPr>
            <a:endParaRPr lang="en-US" sz="1800" b="0">
              <a:solidFill>
                <a:srgbClr val="FFFFFF"/>
              </a:solidFill>
            </a:endParaRPr>
          </a:p>
        </p:txBody>
      </p:sp>
      <p:sp>
        <p:nvSpPr>
          <p:cNvPr id="3" name="Slide Number Placeholder 2"/>
          <p:cNvSpPr>
            <a:spLocks noGrp="1"/>
          </p:cNvSpPr>
          <p:nvPr>
            <p:ph type="sldNum" sz="quarter" idx="22"/>
          </p:nvPr>
        </p:nvSpPr>
        <p:spPr/>
        <p:txBody>
          <a:bodyPr/>
          <a:lstStyle>
            <a:lvl1pPr>
              <a:defRPr>
                <a:solidFill>
                  <a:schemeClr val="bg1"/>
                </a:solidFill>
              </a:defRPr>
            </a:lvl1pPr>
          </a:lstStyle>
          <a:p>
            <a:fld id="{54105720-E786-164F-AE36-9EBC2F8CA2D8}" type="slidenum">
              <a:rPr lang="en-US" smtClean="0">
                <a:solidFill>
                  <a:srgbClr val="FFFFFF"/>
                </a:solidFill>
              </a:rPr>
              <a:pPr/>
              <a:t>‹#›</a:t>
            </a:fld>
            <a:endParaRPr lang="en-US" dirty="0">
              <a:solidFill>
                <a:srgbClr val="FFFFFF"/>
              </a:solidFill>
            </a:endParaRPr>
          </a:p>
        </p:txBody>
      </p:sp>
      <p:sp>
        <p:nvSpPr>
          <p:cNvPr id="14" name="Footer Placeholder 8"/>
          <p:cNvSpPr txBox="1">
            <a:spLocks/>
          </p:cNvSpPr>
          <p:nvPr userDrawn="1"/>
        </p:nvSpPr>
        <p:spPr>
          <a:xfrm>
            <a:off x="8317425" y="6356351"/>
            <a:ext cx="237597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1000" b="0" dirty="0">
                <a:solidFill>
                  <a:srgbClr val="FFFFFF"/>
                </a:solidFill>
              </a:rPr>
              <a:t>   Portland General Electric</a:t>
            </a:r>
          </a:p>
        </p:txBody>
      </p:sp>
    </p:spTree>
    <p:extLst>
      <p:ext uri="{BB962C8B-B14F-4D97-AF65-F5344CB8AC3E}">
        <p14:creationId xmlns:p14="http://schemas.microsoft.com/office/powerpoint/2010/main" val="1096893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0"/>
          </p:nvPr>
        </p:nvSpPr>
        <p:spPr/>
        <p:txBody>
          <a:bodyPr/>
          <a:lstStyle/>
          <a:p>
            <a:r>
              <a:rPr lang="en-US"/>
              <a:t>Tab 3-2 - Load Dynamics</a:t>
            </a:r>
            <a:endParaRPr lang="en-US" dirty="0"/>
          </a:p>
        </p:txBody>
      </p:sp>
      <p:sp>
        <p:nvSpPr>
          <p:cNvPr id="7" name="Slide Number Placeholder 6"/>
          <p:cNvSpPr>
            <a:spLocks noGrp="1"/>
          </p:cNvSpPr>
          <p:nvPr>
            <p:ph type="sldNum" sz="quarter" idx="11"/>
          </p:nvPr>
        </p:nvSpPr>
        <p:spPr/>
        <p:txBody>
          <a:bodyPr/>
          <a:lstStyle/>
          <a:p>
            <a:fld id="{E347D01F-1A12-4043-9E52-C5C412E1DD77}" type="slidenum">
              <a:rPr lang="en-US" smtClean="0"/>
              <a:pPr/>
              <a:t>‹#›</a:t>
            </a:fld>
            <a:endParaRPr lang="en-US"/>
          </a:p>
        </p:txBody>
      </p:sp>
    </p:spTree>
    <p:extLst>
      <p:ext uri="{BB962C8B-B14F-4D97-AF65-F5344CB8AC3E}">
        <p14:creationId xmlns:p14="http://schemas.microsoft.com/office/powerpoint/2010/main" val="25105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Only">
    <p:bg>
      <p:bgPr>
        <a:solidFill>
          <a:schemeClr val="bg1"/>
        </a:solidFill>
        <a:effectLst/>
      </p:bgPr>
    </p:bg>
    <p:spTree>
      <p:nvGrpSpPr>
        <p:cNvPr id="1" name=""/>
        <p:cNvGrpSpPr/>
        <p:nvPr/>
      </p:nvGrpSpPr>
      <p:grpSpPr>
        <a:xfrm>
          <a:off x="0" y="0"/>
          <a:ext cx="0" cy="0"/>
          <a:chOff x="0" y="0"/>
          <a:chExt cx="0" cy="0"/>
        </a:xfrm>
      </p:grpSpPr>
      <p:sp>
        <p:nvSpPr>
          <p:cNvPr id="6" name="Rectangle 17"/>
          <p:cNvSpPr/>
          <p:nvPr userDrawn="1"/>
        </p:nvSpPr>
        <p:spPr>
          <a:xfrm rot="10800000">
            <a:off x="0" y="6248385"/>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8"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9" name="Rectangle 17"/>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18" name="Rectangle 17"/>
          <p:cNvSpPr/>
          <p:nvPr userDrawn="1"/>
        </p:nvSpPr>
        <p:spPr>
          <a:xfrm rot="10800000">
            <a:off x="0" y="6248386"/>
            <a:ext cx="226677"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spcBef>
                <a:spcPts val="0"/>
              </a:spcBef>
              <a:spcAft>
                <a:spcPts val="0"/>
              </a:spcAft>
            </a:pPr>
            <a:endParaRPr lang="en-US" sz="1800" b="0">
              <a:solidFill>
                <a:srgbClr val="FFFFFF"/>
              </a:solidFill>
            </a:endParaRPr>
          </a:p>
        </p:txBody>
      </p:sp>
      <p:sp>
        <p:nvSpPr>
          <p:cNvPr id="3" name="Slide Number Placeholder 2"/>
          <p:cNvSpPr>
            <a:spLocks noGrp="1"/>
          </p:cNvSpPr>
          <p:nvPr>
            <p:ph type="sldNum" sz="quarter" idx="22"/>
          </p:nvPr>
        </p:nvSpPr>
        <p:spPr/>
        <p:txBody>
          <a:bodyPr/>
          <a:lstStyle>
            <a:lvl1pPr>
              <a:defRPr>
                <a:solidFill>
                  <a:schemeClr val="bg1"/>
                </a:solidFill>
              </a:defRPr>
            </a:lvl1pPr>
          </a:lstStyle>
          <a:p>
            <a:fld id="{54105720-E786-164F-AE36-9EBC2F8CA2D8}" type="slidenum">
              <a:rPr lang="en-US" smtClean="0">
                <a:solidFill>
                  <a:srgbClr val="FFFFFF"/>
                </a:solidFill>
              </a:rPr>
              <a:pPr/>
              <a:t>‹#›</a:t>
            </a:fld>
            <a:endParaRPr lang="en-US" dirty="0">
              <a:solidFill>
                <a:srgbClr val="FFFFFF"/>
              </a:solidFill>
            </a:endParaRPr>
          </a:p>
        </p:txBody>
      </p:sp>
      <p:sp>
        <p:nvSpPr>
          <p:cNvPr id="14" name="Footer Placeholder 8"/>
          <p:cNvSpPr txBox="1">
            <a:spLocks/>
          </p:cNvSpPr>
          <p:nvPr userDrawn="1"/>
        </p:nvSpPr>
        <p:spPr>
          <a:xfrm>
            <a:off x="8317425" y="6356351"/>
            <a:ext cx="237597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1000" b="0" dirty="0">
                <a:solidFill>
                  <a:srgbClr val="FFFFFF"/>
                </a:solidFill>
              </a:rPr>
              <a:t>   Portland General Electric</a:t>
            </a:r>
          </a:p>
        </p:txBody>
      </p:sp>
      <p:sp>
        <p:nvSpPr>
          <p:cNvPr id="4" name="Text Placeholder 3">
            <a:extLst>
              <a:ext uri="{FF2B5EF4-FFF2-40B4-BE49-F238E27FC236}">
                <a16:creationId xmlns:a16="http://schemas.microsoft.com/office/drawing/2014/main" id="{747C1CBC-6B35-429D-9661-F7D36930BF08}"/>
              </a:ext>
            </a:extLst>
          </p:cNvPr>
          <p:cNvSpPr>
            <a:spLocks noGrp="1"/>
          </p:cNvSpPr>
          <p:nvPr>
            <p:ph type="body" sz="quarter" idx="23"/>
          </p:nvPr>
        </p:nvSpPr>
        <p:spPr>
          <a:xfrm>
            <a:off x="736600" y="490538"/>
            <a:ext cx="10718800" cy="5397500"/>
          </a:xfrm>
        </p:spPr>
        <p:txBody>
          <a:bodyPr>
            <a:normAutofit/>
          </a:bodyPr>
          <a:lstStyle>
            <a:lvl1pPr>
              <a:spcBef>
                <a:spcPts val="600"/>
              </a:spcBef>
              <a:defRPr sz="2800"/>
            </a:lvl1pPr>
            <a:lvl2pPr>
              <a:spcBef>
                <a:spcPts val="600"/>
              </a:spcBef>
              <a:defRPr sz="2800"/>
            </a:lvl2pPr>
            <a:lvl3pPr>
              <a:spcBef>
                <a:spcPts val="600"/>
              </a:spcBef>
              <a:defRPr sz="2800"/>
            </a:lvl3pPr>
            <a:lvl4pPr>
              <a:spcBef>
                <a:spcPts val="600"/>
              </a:spcBef>
              <a:defRPr sz="2800"/>
            </a:lvl4pPr>
            <a:lvl5pPr>
              <a:spcBef>
                <a:spcPts val="600"/>
              </a:spcBef>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60604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ndard Text — One Column">
    <p:bg>
      <p:bgPr>
        <a:solidFill>
          <a:schemeClr val="bg1"/>
        </a:solidFill>
        <a:effectLst/>
      </p:bgPr>
    </p:bg>
    <p:spTree>
      <p:nvGrpSpPr>
        <p:cNvPr id="1" name=""/>
        <p:cNvGrpSpPr/>
        <p:nvPr/>
      </p:nvGrpSpPr>
      <p:grpSpPr>
        <a:xfrm>
          <a:off x="0" y="0"/>
          <a:ext cx="0" cy="0"/>
          <a:chOff x="0" y="0"/>
          <a:chExt cx="0" cy="0"/>
        </a:xfrm>
      </p:grpSpPr>
      <p:sp>
        <p:nvSpPr>
          <p:cNvPr id="6" name="Rectangle 17"/>
          <p:cNvSpPr/>
          <p:nvPr userDrawn="1"/>
        </p:nvSpPr>
        <p:spPr>
          <a:xfrm rot="10800000">
            <a:off x="0" y="6248392"/>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8"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9" name="Rectangle 17"/>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13" name="Title 1"/>
          <p:cNvSpPr>
            <a:spLocks noGrp="1"/>
          </p:cNvSpPr>
          <p:nvPr>
            <p:ph type="title" hasCustomPrompt="1"/>
          </p:nvPr>
        </p:nvSpPr>
        <p:spPr>
          <a:xfrm>
            <a:off x="609600" y="381000"/>
            <a:ext cx="10972800" cy="609600"/>
          </a:xfrm>
        </p:spPr>
        <p:txBody>
          <a:bodyPr>
            <a:noAutofit/>
          </a:bodyPr>
          <a:lstStyle>
            <a:lvl1pPr>
              <a:lnSpc>
                <a:spcPct val="90000"/>
              </a:lnSpc>
              <a:defRPr sz="4000" b="1" i="0">
                <a:solidFill>
                  <a:srgbClr val="006EB7"/>
                </a:solidFill>
                <a:latin typeface="Arial" charset="0"/>
                <a:ea typeface="Arial" charset="0"/>
                <a:cs typeface="Arial" charset="0"/>
              </a:defRPr>
            </a:lvl1pPr>
          </a:lstStyle>
          <a:p>
            <a:r>
              <a:rPr lang="en-US" dirty="0"/>
              <a:t>Click to edit Header style</a:t>
            </a:r>
          </a:p>
        </p:txBody>
      </p:sp>
      <p:sp>
        <p:nvSpPr>
          <p:cNvPr id="16" name="Text Placeholder 9"/>
          <p:cNvSpPr>
            <a:spLocks noGrp="1"/>
          </p:cNvSpPr>
          <p:nvPr>
            <p:ph type="body" sz="quarter" idx="19" hasCustomPrompt="1"/>
          </p:nvPr>
        </p:nvSpPr>
        <p:spPr>
          <a:xfrm>
            <a:off x="609600" y="1143000"/>
            <a:ext cx="10972800" cy="609600"/>
          </a:xfrm>
        </p:spPr>
        <p:txBody>
          <a:bodyPr>
            <a:noAutofit/>
          </a:bodyPr>
          <a:lstStyle>
            <a:lvl1pPr marL="0" indent="0">
              <a:lnSpc>
                <a:spcPct val="80000"/>
              </a:lnSpc>
              <a:buNone/>
              <a:defRPr sz="2200" baseline="0">
                <a:solidFill>
                  <a:schemeClr val="accent1"/>
                </a:solidFill>
              </a:defRPr>
            </a:lvl1pPr>
          </a:lstStyle>
          <a:p>
            <a:pPr lvl="0"/>
            <a:r>
              <a:rPr lang="en-US" dirty="0"/>
              <a:t>Subtitle </a:t>
            </a:r>
          </a:p>
          <a:p>
            <a:pPr lvl="0"/>
            <a:r>
              <a:rPr lang="en-US" dirty="0"/>
              <a:t>Click to edit</a:t>
            </a:r>
          </a:p>
        </p:txBody>
      </p:sp>
      <p:sp>
        <p:nvSpPr>
          <p:cNvPr id="17" name="Text Placeholder 29"/>
          <p:cNvSpPr>
            <a:spLocks noGrp="1"/>
          </p:cNvSpPr>
          <p:nvPr>
            <p:ph type="body" sz="quarter" idx="20" hasCustomPrompt="1"/>
          </p:nvPr>
        </p:nvSpPr>
        <p:spPr>
          <a:xfrm>
            <a:off x="609600" y="2209800"/>
            <a:ext cx="10972800" cy="3728626"/>
          </a:xfrm>
        </p:spPr>
        <p:txBody>
          <a:bodyPr numCol="1" spcCol="411480">
            <a:noAutofit/>
          </a:bodyPr>
          <a:lstStyle>
            <a:lvl1pPr marL="171450" marR="0" indent="-171450" algn="l" defTabSz="914400" rtl="0" eaLnBrk="1" fontAlgn="auto" latinLnBrk="0" hangingPunct="1">
              <a:lnSpc>
                <a:spcPct val="110000"/>
              </a:lnSpc>
              <a:spcBef>
                <a:spcPct val="20000"/>
              </a:spcBef>
              <a:spcAft>
                <a:spcPts val="0"/>
              </a:spcAft>
              <a:buClrTx/>
              <a:buSzTx/>
              <a:buFont typeface="Arial" charset="0"/>
              <a:buChar char="•"/>
              <a:tabLst/>
              <a:defRPr sz="1600" baseline="0">
                <a:solidFill>
                  <a:srgbClr val="006EB7"/>
                </a:solidFill>
              </a:defRPr>
            </a:lvl1pPr>
          </a:lstStyle>
          <a:p>
            <a:r>
              <a:rPr lang="en-US" sz="1400" dirty="0">
                <a:latin typeface="Arial" panose="020B0604020202020204" pitchFamily="34" charset="0"/>
                <a:cs typeface="Arial" panose="020B0604020202020204" pitchFamily="34" charset="0"/>
              </a:rPr>
              <a:t>One column of text. Lorem ipsum dolor sit </a:t>
            </a:r>
            <a:r>
              <a:rPr lang="en-US" sz="1400" dirty="0" err="1">
                <a:latin typeface="Arial" panose="020B0604020202020204" pitchFamily="34" charset="0"/>
                <a:cs typeface="Arial" panose="020B0604020202020204" pitchFamily="34" charset="0"/>
              </a:rPr>
              <a:t>amet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consectetur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adipiscing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elit</a:t>
            </a:r>
            <a:r>
              <a:rPr lang="en-US" sz="1400" dirty="0">
                <a:latin typeface="Arial" panose="020B0604020202020204" pitchFamily="34" charset="0"/>
                <a:cs typeface="Arial" panose="020B0604020202020204" pitchFamily="34" charset="0"/>
              </a:rPr>
              <a:t>. Nam </a:t>
            </a:r>
            <a:r>
              <a:rPr lang="en-US" sz="1400" dirty="0" err="1">
                <a:latin typeface="Arial" panose="020B0604020202020204" pitchFamily="34" charset="0"/>
                <a:cs typeface="Arial" panose="020B0604020202020204" pitchFamily="34" charset="0"/>
              </a:rPr>
              <a:t>efficitur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eget</a:t>
            </a:r>
            <a:r>
              <a:rPr lang="en-US" sz="1400" dirty="0">
                <a:latin typeface="Arial" panose="020B0604020202020204" pitchFamily="34" charset="0"/>
                <a:cs typeface="Arial" panose="020B0604020202020204" pitchFamily="34" charset="0"/>
              </a:rPr>
              <a:t> ante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fermentum</a:t>
            </a:r>
            <a:r>
              <a:rPr lang="en-US" sz="1400" dirty="0">
                <a:latin typeface="Arial" panose="020B0604020202020204" pitchFamily="34" charset="0"/>
                <a:cs typeface="Arial" panose="020B0604020202020204" pitchFamily="34" charset="0"/>
              </a:rPr>
              <a:t>. Nam </a:t>
            </a:r>
            <a:r>
              <a:rPr lang="en-US" sz="1400" dirty="0" err="1">
                <a:latin typeface="Arial" panose="020B0604020202020204" pitchFamily="34" charset="0"/>
                <a:cs typeface="Arial" panose="020B0604020202020204" pitchFamily="34" charset="0"/>
              </a:rPr>
              <a:t>convallis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elementum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mattis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Sed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in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vestibulum</a:t>
            </a:r>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r>
              <a:rPr lang="en-US" sz="1400" dirty="0" err="1">
                <a:latin typeface="Arial" panose="020B0604020202020204" pitchFamily="34" charset="0"/>
                <a:cs typeface="Arial" panose="020B0604020202020204" pitchFamily="34" charset="0"/>
              </a:rPr>
              <a:t>Aliquam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volutpat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Fusce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ultricies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risus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eleifend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odio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dignissim</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bibendum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velit</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ipsum</a:t>
            </a:r>
            <a:r>
              <a:rPr lang="en-US" sz="1400" dirty="0">
                <a:latin typeface="Arial" panose="020B0604020202020204" pitchFamily="34" charset="0"/>
                <a:cs typeface="Arial" panose="020B0604020202020204" pitchFamily="34" charset="0"/>
              </a:rPr>
              <a:t>. In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nibh</a:t>
            </a:r>
            <a:r>
              <a:rPr lang="en-US" sz="1400" dirty="0">
                <a:latin typeface="Arial" panose="020B0604020202020204" pitchFamily="34" charset="0"/>
                <a:cs typeface="Arial" panose="020B0604020202020204" pitchFamily="34" charset="0"/>
              </a:rPr>
              <a:t> ac </a:t>
            </a:r>
            <a:r>
              <a:rPr lang="en-US" sz="1400" dirty="0" err="1">
                <a:latin typeface="Arial" panose="020B0604020202020204" pitchFamily="34" charset="0"/>
                <a:cs typeface="Arial" panose="020B0604020202020204" pitchFamily="34" charset="0"/>
              </a:rPr>
              <a:t>condimentum</a:t>
            </a:r>
            <a:r>
              <a:rPr lang="en-US" sz="1400" dirty="0">
                <a:latin typeface="Arial" panose="020B0604020202020204" pitchFamily="34" charset="0"/>
                <a:cs typeface="Arial" panose="020B0604020202020204" pitchFamily="34" charset="0"/>
              </a:rPr>
              <a:t> gravida. </a:t>
            </a:r>
            <a:r>
              <a:rPr lang="en-US" sz="1400" dirty="0" err="1">
                <a:latin typeface="Arial" panose="020B0604020202020204" pitchFamily="34" charset="0"/>
                <a:cs typeface="Arial" panose="020B0604020202020204" pitchFamily="34" charset="0"/>
              </a:rPr>
              <a:t>Suspendisse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tincidunt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Suspendisse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sagittis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ullamcorper</a:t>
            </a:r>
            <a:r>
              <a:rPr lang="en-US" sz="1400" dirty="0">
                <a:latin typeface="Arial" panose="020B0604020202020204" pitchFamily="34" charset="0"/>
                <a:cs typeface="Arial" panose="020B0604020202020204" pitchFamily="34" charset="0"/>
              </a:rPr>
              <a:t> ex a </a:t>
            </a:r>
            <a:r>
              <a:rPr lang="en-US" sz="1400" dirty="0" err="1">
                <a:latin typeface="Arial" panose="020B0604020202020204" pitchFamily="34" charset="0"/>
                <a:cs typeface="Arial" panose="020B0604020202020204" pitchFamily="34" charset="0"/>
              </a:rPr>
              <a:t>consectetur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Quisque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ipsum id, </a:t>
            </a:r>
            <a:r>
              <a:rPr lang="en-US" sz="1400" dirty="0" err="1">
                <a:latin typeface="Arial" panose="020B0604020202020204" pitchFamily="34" charset="0"/>
                <a:cs typeface="Arial" panose="020B0604020202020204" pitchFamily="34" charset="0"/>
              </a:rPr>
              <a:t>dapibus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turpis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Quisque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ipsum id, </a:t>
            </a:r>
            <a:r>
              <a:rPr lang="en-US" sz="1400" dirty="0" err="1">
                <a:latin typeface="Arial" panose="020B0604020202020204" pitchFamily="34" charset="0"/>
                <a:cs typeface="Arial" panose="020B0604020202020204" pitchFamily="34" charset="0"/>
              </a:rPr>
              <a:t>dapibus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turpis</a:t>
            </a:r>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r>
              <a:rPr lang="en-US" sz="1400" dirty="0" err="1">
                <a:latin typeface="Arial" panose="020B0604020202020204" pitchFamily="34" charset="0"/>
                <a:cs typeface="Arial" panose="020B0604020202020204" pitchFamily="34" charset="0"/>
              </a:rPr>
              <a:t>Aliquam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volutpat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Fusce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ultricies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risus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eleifend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odio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dignissim</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bibendum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velit</a:t>
            </a:r>
            <a:r>
              <a:rPr lang="en-US" sz="1400" dirty="0">
                <a:latin typeface="Arial" panose="020B0604020202020204" pitchFamily="34" charset="0"/>
                <a:cs typeface="Arial" panose="020B0604020202020204" pitchFamily="34" charset="0"/>
              </a:rPr>
              <a:t> et ipsum. In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nibh</a:t>
            </a:r>
            <a:r>
              <a:rPr lang="en-US" sz="1400" dirty="0">
                <a:latin typeface="Arial" panose="020B0604020202020204" pitchFamily="34" charset="0"/>
                <a:cs typeface="Arial" panose="020B0604020202020204" pitchFamily="34" charset="0"/>
              </a:rPr>
              <a:t> ac </a:t>
            </a:r>
            <a:r>
              <a:rPr lang="en-US" sz="1400" dirty="0" err="1">
                <a:latin typeface="Arial" panose="020B0604020202020204" pitchFamily="34" charset="0"/>
                <a:cs typeface="Arial" panose="020B0604020202020204" pitchFamily="34" charset="0"/>
              </a:rPr>
              <a:t>condimentum</a:t>
            </a:r>
            <a:r>
              <a:rPr lang="en-US" sz="1400" dirty="0">
                <a:latin typeface="Arial" panose="020B0604020202020204" pitchFamily="34" charset="0"/>
                <a:cs typeface="Arial" panose="020B0604020202020204" pitchFamily="34" charset="0"/>
              </a:rPr>
              <a:t> gravida. </a:t>
            </a:r>
            <a:r>
              <a:rPr lang="en-US" sz="1400" dirty="0" err="1">
                <a:latin typeface="Arial" panose="020B0604020202020204" pitchFamily="34" charset="0"/>
                <a:cs typeface="Arial" panose="020B0604020202020204" pitchFamily="34" charset="0"/>
              </a:rPr>
              <a:t>Suspendisse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tincidunt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Suspendisse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sagittis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ullamcorper</a:t>
            </a:r>
            <a:r>
              <a:rPr lang="en-US" sz="1400" dirty="0">
                <a:latin typeface="Arial" panose="020B0604020202020204" pitchFamily="34" charset="0"/>
                <a:cs typeface="Arial" panose="020B0604020202020204" pitchFamily="34" charset="0"/>
              </a:rPr>
              <a:t> ex a </a:t>
            </a:r>
            <a:r>
              <a:rPr lang="en-US" sz="1400" dirty="0" err="1">
                <a:latin typeface="Arial" panose="020B0604020202020204" pitchFamily="34" charset="0"/>
                <a:cs typeface="Arial" panose="020B0604020202020204" pitchFamily="34" charset="0"/>
              </a:rPr>
              <a:t>consectetur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Quisque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ipsum id, </a:t>
            </a:r>
            <a:r>
              <a:rPr lang="en-US" sz="1400" dirty="0" err="1">
                <a:latin typeface="Arial" panose="020B0604020202020204" pitchFamily="34" charset="0"/>
                <a:cs typeface="Arial" panose="020B0604020202020204" pitchFamily="34" charset="0"/>
              </a:rPr>
              <a:t>dapibus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turpis</a:t>
            </a:r>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18" name="Rectangle 17"/>
          <p:cNvSpPr/>
          <p:nvPr userDrawn="1"/>
        </p:nvSpPr>
        <p:spPr>
          <a:xfrm rot="10800000">
            <a:off x="0" y="6248386"/>
            <a:ext cx="226677"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spcBef>
                <a:spcPts val="0"/>
              </a:spcBef>
              <a:spcAft>
                <a:spcPts val="0"/>
              </a:spcAft>
            </a:pPr>
            <a:endParaRPr lang="en-US" sz="1800" b="0">
              <a:solidFill>
                <a:srgbClr val="FFFFFF"/>
              </a:solidFill>
            </a:endParaRPr>
          </a:p>
        </p:txBody>
      </p:sp>
      <p:sp>
        <p:nvSpPr>
          <p:cNvPr id="3" name="Slide Number Placeholder 2"/>
          <p:cNvSpPr>
            <a:spLocks noGrp="1"/>
          </p:cNvSpPr>
          <p:nvPr>
            <p:ph type="sldNum" sz="quarter" idx="22"/>
          </p:nvPr>
        </p:nvSpPr>
        <p:spPr/>
        <p:txBody>
          <a:bodyPr/>
          <a:lstStyle>
            <a:lvl1pPr>
              <a:defRPr>
                <a:solidFill>
                  <a:schemeClr val="bg1"/>
                </a:solidFill>
              </a:defRPr>
            </a:lvl1pPr>
          </a:lstStyle>
          <a:p>
            <a:fld id="{54105720-E786-164F-AE36-9EBC2F8CA2D8}" type="slidenum">
              <a:rPr lang="en-US" smtClean="0">
                <a:solidFill>
                  <a:srgbClr val="FFFFFF"/>
                </a:solidFill>
              </a:rPr>
              <a:pPr/>
              <a:t>‹#›</a:t>
            </a:fld>
            <a:endParaRPr lang="en-US" dirty="0">
              <a:solidFill>
                <a:srgbClr val="FFFFFF"/>
              </a:solidFill>
            </a:endParaRPr>
          </a:p>
        </p:txBody>
      </p:sp>
      <p:sp>
        <p:nvSpPr>
          <p:cNvPr id="15" name="Footer Placeholder 8"/>
          <p:cNvSpPr txBox="1">
            <a:spLocks/>
          </p:cNvSpPr>
          <p:nvPr userDrawn="1"/>
        </p:nvSpPr>
        <p:spPr>
          <a:xfrm>
            <a:off x="8317425" y="6356351"/>
            <a:ext cx="237597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1000" b="0" dirty="0">
                <a:solidFill>
                  <a:srgbClr val="FFFFFF"/>
                </a:solidFill>
              </a:rPr>
              <a:t>   Portland General Electric</a:t>
            </a:r>
          </a:p>
        </p:txBody>
      </p:sp>
    </p:spTree>
    <p:extLst>
      <p:ext uri="{BB962C8B-B14F-4D97-AF65-F5344CB8AC3E}">
        <p14:creationId xmlns:p14="http://schemas.microsoft.com/office/powerpoint/2010/main" val="8756220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andard Text 2 — One Column">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707136" y="704088"/>
            <a:ext cx="10972800" cy="609600"/>
          </a:xfrm>
        </p:spPr>
        <p:txBody>
          <a:bodyPr>
            <a:noAutofit/>
          </a:bodyPr>
          <a:lstStyle>
            <a:lvl1pPr>
              <a:lnSpc>
                <a:spcPct val="90000"/>
              </a:lnSpc>
              <a:defRPr sz="2800" b="1" i="0">
                <a:solidFill>
                  <a:srgbClr val="EC9B31"/>
                </a:solidFill>
                <a:latin typeface="Arial" charset="0"/>
                <a:ea typeface="Arial" charset="0"/>
                <a:cs typeface="Arial" charset="0"/>
              </a:defRPr>
            </a:lvl1pPr>
          </a:lstStyle>
          <a:p>
            <a:r>
              <a:rPr lang="en-US" dirty="0"/>
              <a:t>Click to edit Header style</a:t>
            </a:r>
          </a:p>
        </p:txBody>
      </p:sp>
      <p:sp>
        <p:nvSpPr>
          <p:cNvPr id="17" name="Text Placeholder 29"/>
          <p:cNvSpPr>
            <a:spLocks noGrp="1"/>
          </p:cNvSpPr>
          <p:nvPr>
            <p:ph type="body" sz="quarter" idx="20" hasCustomPrompt="1"/>
          </p:nvPr>
        </p:nvSpPr>
        <p:spPr>
          <a:xfrm>
            <a:off x="609600" y="1447800"/>
            <a:ext cx="10972800" cy="4490626"/>
          </a:xfrm>
        </p:spPr>
        <p:txBody>
          <a:bodyPr numCol="1" spcCol="411480">
            <a:noAutofit/>
          </a:bodyPr>
          <a:lstStyle>
            <a:lvl1pPr marL="171450" marR="0" indent="-171450" algn="l" defTabSz="914400" rtl="0" eaLnBrk="1" fontAlgn="auto" latinLnBrk="0" hangingPunct="1">
              <a:lnSpc>
                <a:spcPct val="110000"/>
              </a:lnSpc>
              <a:spcBef>
                <a:spcPct val="20000"/>
              </a:spcBef>
              <a:spcAft>
                <a:spcPts val="0"/>
              </a:spcAft>
              <a:buClrTx/>
              <a:buSzTx/>
              <a:buFont typeface="Arial" charset="0"/>
              <a:buChar char="•"/>
              <a:tabLst/>
              <a:defRPr lang="en-US" sz="2000" kern="1200" baseline="0" dirty="0" err="1" smtClean="0">
                <a:solidFill>
                  <a:schemeClr val="tx2"/>
                </a:solidFill>
                <a:latin typeface="Arial" panose="020B0604020202020204" pitchFamily="34" charset="0"/>
                <a:ea typeface="+mn-ea"/>
                <a:cs typeface="Arial" panose="020B0604020202020204" pitchFamily="34" charset="0"/>
              </a:defRPr>
            </a:lvl1pPr>
          </a:lstStyle>
          <a:p>
            <a:r>
              <a:rPr lang="en-US" sz="1400" dirty="0">
                <a:latin typeface="Arial" panose="020B0604020202020204" pitchFamily="34" charset="0"/>
                <a:cs typeface="Arial" panose="020B0604020202020204" pitchFamily="34" charset="0"/>
              </a:rPr>
              <a:t>One column of text. No subtitle. Lorem ipsum dolor sit </a:t>
            </a:r>
            <a:r>
              <a:rPr lang="en-US" sz="1400" dirty="0" err="1">
                <a:latin typeface="Arial" panose="020B0604020202020204" pitchFamily="34" charset="0"/>
                <a:cs typeface="Arial" panose="020B0604020202020204" pitchFamily="34" charset="0"/>
              </a:rPr>
              <a:t>amet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consectetur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adipiscing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elit</a:t>
            </a:r>
            <a:r>
              <a:rPr lang="en-US" sz="1400" dirty="0">
                <a:latin typeface="Arial" panose="020B0604020202020204" pitchFamily="34" charset="0"/>
                <a:cs typeface="Arial" panose="020B0604020202020204" pitchFamily="34" charset="0"/>
              </a:rPr>
              <a:t>. Nam </a:t>
            </a:r>
            <a:r>
              <a:rPr lang="en-US" sz="1400" dirty="0" err="1">
                <a:latin typeface="Arial" panose="020B0604020202020204" pitchFamily="34" charset="0"/>
                <a:cs typeface="Arial" panose="020B0604020202020204" pitchFamily="34" charset="0"/>
              </a:rPr>
              <a:t>efficitur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eget</a:t>
            </a:r>
            <a:r>
              <a:rPr lang="en-US" sz="1400" dirty="0">
                <a:latin typeface="Arial" panose="020B0604020202020204" pitchFamily="34" charset="0"/>
                <a:cs typeface="Arial" panose="020B0604020202020204" pitchFamily="34" charset="0"/>
              </a:rPr>
              <a:t> ante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fermentum</a:t>
            </a:r>
            <a:r>
              <a:rPr lang="en-US" sz="1400" dirty="0">
                <a:latin typeface="Arial" panose="020B0604020202020204" pitchFamily="34" charset="0"/>
                <a:cs typeface="Arial" panose="020B0604020202020204" pitchFamily="34" charset="0"/>
              </a:rPr>
              <a:t>. Nam </a:t>
            </a:r>
            <a:r>
              <a:rPr lang="en-US" sz="1400" dirty="0" err="1">
                <a:latin typeface="Arial" panose="020B0604020202020204" pitchFamily="34" charset="0"/>
                <a:cs typeface="Arial" panose="020B0604020202020204" pitchFamily="34" charset="0"/>
              </a:rPr>
              <a:t>convallis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elementum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mattis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Sed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in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vestibulum</a:t>
            </a:r>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r>
              <a:rPr lang="en-US" sz="1400" dirty="0" err="1">
                <a:latin typeface="Arial" panose="020B0604020202020204" pitchFamily="34" charset="0"/>
                <a:cs typeface="Arial" panose="020B0604020202020204" pitchFamily="34" charset="0"/>
              </a:rPr>
              <a:t>Aliquam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volutpat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Fusce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ultricies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risus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eleifend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odio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dignissim</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bibendum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velit</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ipsum</a:t>
            </a:r>
            <a:r>
              <a:rPr lang="en-US" sz="1400" dirty="0">
                <a:latin typeface="Arial" panose="020B0604020202020204" pitchFamily="34" charset="0"/>
                <a:cs typeface="Arial" panose="020B0604020202020204" pitchFamily="34" charset="0"/>
              </a:rPr>
              <a:t>. In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nibh</a:t>
            </a:r>
            <a:r>
              <a:rPr lang="en-US" sz="1400" dirty="0">
                <a:latin typeface="Arial" panose="020B0604020202020204" pitchFamily="34" charset="0"/>
                <a:cs typeface="Arial" panose="020B0604020202020204" pitchFamily="34" charset="0"/>
              </a:rPr>
              <a:t> ac </a:t>
            </a:r>
            <a:r>
              <a:rPr lang="en-US" sz="1400" dirty="0" err="1">
                <a:latin typeface="Arial" panose="020B0604020202020204" pitchFamily="34" charset="0"/>
                <a:cs typeface="Arial" panose="020B0604020202020204" pitchFamily="34" charset="0"/>
              </a:rPr>
              <a:t>condimentum</a:t>
            </a:r>
            <a:r>
              <a:rPr lang="en-US" sz="1400" dirty="0">
                <a:latin typeface="Arial" panose="020B0604020202020204" pitchFamily="34" charset="0"/>
                <a:cs typeface="Arial" panose="020B0604020202020204" pitchFamily="34" charset="0"/>
              </a:rPr>
              <a:t> gravida. </a:t>
            </a:r>
            <a:r>
              <a:rPr lang="en-US" sz="1400" dirty="0" err="1">
                <a:latin typeface="Arial" panose="020B0604020202020204" pitchFamily="34" charset="0"/>
                <a:cs typeface="Arial" panose="020B0604020202020204" pitchFamily="34" charset="0"/>
              </a:rPr>
              <a:t>Suspendisse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tincidunt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Suspendisse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sagittis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ullamcorper</a:t>
            </a:r>
            <a:r>
              <a:rPr lang="en-US" sz="1400" dirty="0">
                <a:latin typeface="Arial" panose="020B0604020202020204" pitchFamily="34" charset="0"/>
                <a:cs typeface="Arial" panose="020B0604020202020204" pitchFamily="34" charset="0"/>
              </a:rPr>
              <a:t> ex a </a:t>
            </a:r>
            <a:r>
              <a:rPr lang="en-US" sz="1400" dirty="0" err="1">
                <a:latin typeface="Arial" panose="020B0604020202020204" pitchFamily="34" charset="0"/>
                <a:cs typeface="Arial" panose="020B0604020202020204" pitchFamily="34" charset="0"/>
              </a:rPr>
              <a:t>consectetur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Quisque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ipsum id, </a:t>
            </a:r>
            <a:r>
              <a:rPr lang="en-US" sz="1400" dirty="0" err="1">
                <a:latin typeface="Arial" panose="020B0604020202020204" pitchFamily="34" charset="0"/>
                <a:cs typeface="Arial" panose="020B0604020202020204" pitchFamily="34" charset="0"/>
              </a:rPr>
              <a:t>dapibus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turpis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Quisque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ipsum id, </a:t>
            </a:r>
            <a:r>
              <a:rPr lang="en-US" sz="1400" dirty="0" err="1">
                <a:latin typeface="Arial" panose="020B0604020202020204" pitchFamily="34" charset="0"/>
                <a:cs typeface="Arial" panose="020B0604020202020204" pitchFamily="34" charset="0"/>
              </a:rPr>
              <a:t>dapibus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turpis</a:t>
            </a:r>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r>
              <a:rPr lang="en-US" sz="1400" dirty="0" err="1">
                <a:latin typeface="Arial" panose="020B0604020202020204" pitchFamily="34" charset="0"/>
                <a:cs typeface="Arial" panose="020B0604020202020204" pitchFamily="34" charset="0"/>
              </a:rPr>
              <a:t>Aliquam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volutpat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Fusce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ultricies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risus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eleifend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odio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dignissim</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bibendum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velit</a:t>
            </a:r>
            <a:r>
              <a:rPr lang="en-US" sz="1400" dirty="0">
                <a:latin typeface="Arial" panose="020B0604020202020204" pitchFamily="34" charset="0"/>
                <a:cs typeface="Arial" panose="020B0604020202020204" pitchFamily="34" charset="0"/>
              </a:rPr>
              <a:t> et ipsum. In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nibh</a:t>
            </a:r>
            <a:r>
              <a:rPr lang="en-US" sz="1400" dirty="0">
                <a:latin typeface="Arial" panose="020B0604020202020204" pitchFamily="34" charset="0"/>
                <a:cs typeface="Arial" panose="020B0604020202020204" pitchFamily="34" charset="0"/>
              </a:rPr>
              <a:t> ac </a:t>
            </a:r>
            <a:r>
              <a:rPr lang="en-US" sz="1400" dirty="0" err="1">
                <a:latin typeface="Arial" panose="020B0604020202020204" pitchFamily="34" charset="0"/>
                <a:cs typeface="Arial" panose="020B0604020202020204" pitchFamily="34" charset="0"/>
              </a:rPr>
              <a:t>condimentum</a:t>
            </a:r>
            <a:r>
              <a:rPr lang="en-US" sz="1400" dirty="0">
                <a:latin typeface="Arial" panose="020B0604020202020204" pitchFamily="34" charset="0"/>
                <a:cs typeface="Arial" panose="020B0604020202020204" pitchFamily="34" charset="0"/>
              </a:rPr>
              <a:t> gravida. </a:t>
            </a:r>
            <a:r>
              <a:rPr lang="en-US" sz="1400" dirty="0" err="1">
                <a:latin typeface="Arial" panose="020B0604020202020204" pitchFamily="34" charset="0"/>
                <a:cs typeface="Arial" panose="020B0604020202020204" pitchFamily="34" charset="0"/>
              </a:rPr>
              <a:t>Suspendisse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tincidunt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Suspendisse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sagittis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ullamcorper</a:t>
            </a:r>
            <a:r>
              <a:rPr lang="en-US" sz="1400" dirty="0">
                <a:latin typeface="Arial" panose="020B0604020202020204" pitchFamily="34" charset="0"/>
                <a:cs typeface="Arial" panose="020B0604020202020204" pitchFamily="34" charset="0"/>
              </a:rPr>
              <a:t> ex a </a:t>
            </a:r>
            <a:r>
              <a:rPr lang="en-US" sz="1400" dirty="0" err="1">
                <a:latin typeface="Arial" panose="020B0604020202020204" pitchFamily="34" charset="0"/>
                <a:cs typeface="Arial" panose="020B0604020202020204" pitchFamily="34" charset="0"/>
              </a:rPr>
              <a:t>consectetur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Quisque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ipsum id, </a:t>
            </a:r>
            <a:r>
              <a:rPr lang="en-US" sz="1400" dirty="0" err="1">
                <a:latin typeface="Arial" panose="020B0604020202020204" pitchFamily="34" charset="0"/>
                <a:cs typeface="Arial" panose="020B0604020202020204" pitchFamily="34" charset="0"/>
              </a:rPr>
              <a:t>dapibus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turpis</a:t>
            </a:r>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10" name="Footer Placeholder 2">
            <a:extLst>
              <a:ext uri="{FF2B5EF4-FFF2-40B4-BE49-F238E27FC236}">
                <a16:creationId xmlns:a16="http://schemas.microsoft.com/office/drawing/2014/main" id="{126FDDC1-DC01-4AB0-8B31-DA0BCB3798D8}"/>
              </a:ext>
            </a:extLst>
          </p:cNvPr>
          <p:cNvSpPr>
            <a:spLocks noGrp="1"/>
          </p:cNvSpPr>
          <p:nvPr>
            <p:ph type="ftr" sz="quarter" idx="3"/>
          </p:nvPr>
        </p:nvSpPr>
        <p:spPr>
          <a:xfrm>
            <a:off x="406399" y="6365108"/>
            <a:ext cx="6316956"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BCxA Virtual Conference – 2020</a:t>
            </a:r>
            <a:endParaRPr lang="en-US" dirty="0"/>
          </a:p>
        </p:txBody>
      </p:sp>
      <p:sp>
        <p:nvSpPr>
          <p:cNvPr id="11" name="Slide Number Placeholder 3">
            <a:extLst>
              <a:ext uri="{FF2B5EF4-FFF2-40B4-BE49-F238E27FC236}">
                <a16:creationId xmlns:a16="http://schemas.microsoft.com/office/drawing/2014/main" id="{478EE359-CA58-4107-8D86-0702F173D60C}"/>
              </a:ext>
            </a:extLst>
          </p:cNvPr>
          <p:cNvSpPr>
            <a:spLocks noGrp="1"/>
          </p:cNvSpPr>
          <p:nvPr>
            <p:ph type="sldNum" sz="quarter" idx="4"/>
          </p:nvPr>
        </p:nvSpPr>
        <p:spPr>
          <a:xfrm>
            <a:off x="10676877" y="6356291"/>
            <a:ext cx="905523"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19F7196-CE8E-4E18-AED9-5A11B5558B46}" type="slidenum">
              <a:rPr lang="en-US" smtClean="0"/>
              <a:t>‹#›</a:t>
            </a:fld>
            <a:endParaRPr lang="en-US"/>
          </a:p>
        </p:txBody>
      </p:sp>
      <p:pic>
        <p:nvPicPr>
          <p:cNvPr id="12" name="Picture 11">
            <a:extLst>
              <a:ext uri="{FF2B5EF4-FFF2-40B4-BE49-F238E27FC236}">
                <a16:creationId xmlns:a16="http://schemas.microsoft.com/office/drawing/2014/main" id="{7ABA2DEB-3B88-4DA4-9345-308D85D13C3E}"/>
              </a:ext>
            </a:extLst>
          </p:cNvPr>
          <p:cNvPicPr>
            <a:picLocks noChangeAspect="1"/>
          </p:cNvPicPr>
          <p:nvPr userDrawn="1"/>
        </p:nvPicPr>
        <p:blipFill>
          <a:blip r:embed="rId2"/>
          <a:srcRect/>
          <a:stretch/>
        </p:blipFill>
        <p:spPr>
          <a:xfrm>
            <a:off x="543339" y="114188"/>
            <a:ext cx="11131828" cy="523462"/>
          </a:xfrm>
          <a:prstGeom prst="rect">
            <a:avLst/>
          </a:prstGeom>
        </p:spPr>
      </p:pic>
    </p:spTree>
    <p:extLst>
      <p:ext uri="{BB962C8B-B14F-4D97-AF65-F5344CB8AC3E}">
        <p14:creationId xmlns:p14="http://schemas.microsoft.com/office/powerpoint/2010/main" val="1168876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2 Subhead Layout">
    <p:spTree>
      <p:nvGrpSpPr>
        <p:cNvPr id="1" name=""/>
        <p:cNvGrpSpPr/>
        <p:nvPr/>
      </p:nvGrpSpPr>
      <p:grpSpPr>
        <a:xfrm>
          <a:off x="0" y="0"/>
          <a:ext cx="0" cy="0"/>
          <a:chOff x="0" y="0"/>
          <a:chExt cx="0" cy="0"/>
        </a:xfrm>
      </p:grpSpPr>
      <p:sp>
        <p:nvSpPr>
          <p:cNvPr id="6" name="Rectangle 17"/>
          <p:cNvSpPr/>
          <p:nvPr userDrawn="1"/>
        </p:nvSpPr>
        <p:spPr>
          <a:xfrm rot="10800000">
            <a:off x="0" y="6248392"/>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7"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8" name="Rectangle 17"/>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9" name="Rectangle 17"/>
          <p:cNvSpPr/>
          <p:nvPr userDrawn="1"/>
        </p:nvSpPr>
        <p:spPr>
          <a:xfrm rot="10800000">
            <a:off x="0" y="6248386"/>
            <a:ext cx="226677"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spcBef>
                <a:spcPts val="0"/>
              </a:spcBef>
              <a:spcAft>
                <a:spcPts val="0"/>
              </a:spcAft>
            </a:pPr>
            <a:endParaRPr lang="en-US" sz="1800" b="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4105720-E786-164F-AE36-9EBC2F8CA2D8}" type="slidenum">
              <a:rPr lang="en-US" smtClean="0">
                <a:solidFill>
                  <a:srgbClr val="FFFFFF"/>
                </a:solidFill>
              </a:rPr>
              <a:pPr/>
              <a:t>‹#›</a:t>
            </a:fld>
            <a:endParaRPr lang="en-US" dirty="0">
              <a:solidFill>
                <a:srgbClr val="FFFFFF"/>
              </a:solidFill>
            </a:endParaRPr>
          </a:p>
        </p:txBody>
      </p:sp>
      <p:sp>
        <p:nvSpPr>
          <p:cNvPr id="11" name="Text Placeholder 9"/>
          <p:cNvSpPr>
            <a:spLocks noGrp="1"/>
          </p:cNvSpPr>
          <p:nvPr>
            <p:ph type="body" sz="quarter" idx="19" hasCustomPrompt="1"/>
          </p:nvPr>
        </p:nvSpPr>
        <p:spPr>
          <a:xfrm>
            <a:off x="609600" y="1143000"/>
            <a:ext cx="5181600" cy="609600"/>
          </a:xfrm>
        </p:spPr>
        <p:txBody>
          <a:bodyPr>
            <a:noAutofit/>
          </a:bodyPr>
          <a:lstStyle>
            <a:lvl1pPr marL="0" indent="0">
              <a:lnSpc>
                <a:spcPct val="80000"/>
              </a:lnSpc>
              <a:buNone/>
              <a:defRPr sz="2200" baseline="0">
                <a:solidFill>
                  <a:srgbClr val="9FAC3E"/>
                </a:solidFill>
              </a:defRPr>
            </a:lvl1pPr>
          </a:lstStyle>
          <a:p>
            <a:pPr lvl="0"/>
            <a:r>
              <a:rPr lang="en-US" dirty="0"/>
              <a:t>Subtitle </a:t>
            </a:r>
          </a:p>
          <a:p>
            <a:pPr lvl="0"/>
            <a:r>
              <a:rPr lang="en-US" dirty="0"/>
              <a:t>Click to edit</a:t>
            </a:r>
          </a:p>
        </p:txBody>
      </p:sp>
      <p:sp>
        <p:nvSpPr>
          <p:cNvPr id="12" name="Text Placeholder 9"/>
          <p:cNvSpPr>
            <a:spLocks noGrp="1"/>
          </p:cNvSpPr>
          <p:nvPr>
            <p:ph type="body" sz="quarter" idx="20" hasCustomPrompt="1"/>
          </p:nvPr>
        </p:nvSpPr>
        <p:spPr>
          <a:xfrm>
            <a:off x="6400800" y="1143000"/>
            <a:ext cx="5181600" cy="609600"/>
          </a:xfrm>
        </p:spPr>
        <p:txBody>
          <a:bodyPr>
            <a:noAutofit/>
          </a:bodyPr>
          <a:lstStyle>
            <a:lvl1pPr marL="0" indent="0">
              <a:lnSpc>
                <a:spcPct val="80000"/>
              </a:lnSpc>
              <a:buNone/>
              <a:defRPr sz="2200" baseline="0">
                <a:solidFill>
                  <a:srgbClr val="9FAC3E"/>
                </a:solidFill>
              </a:defRPr>
            </a:lvl1pPr>
          </a:lstStyle>
          <a:p>
            <a:pPr lvl="0"/>
            <a:r>
              <a:rPr lang="en-US" dirty="0"/>
              <a:t>Subtitle </a:t>
            </a:r>
          </a:p>
          <a:p>
            <a:pPr lvl="0"/>
            <a:r>
              <a:rPr lang="en-US" dirty="0"/>
              <a:t>Click to edit</a:t>
            </a:r>
          </a:p>
        </p:txBody>
      </p:sp>
      <p:sp>
        <p:nvSpPr>
          <p:cNvPr id="15" name="Text Placeholder 29"/>
          <p:cNvSpPr>
            <a:spLocks noGrp="1"/>
          </p:cNvSpPr>
          <p:nvPr>
            <p:ph type="body" sz="quarter" idx="21" hasCustomPrompt="1"/>
          </p:nvPr>
        </p:nvSpPr>
        <p:spPr>
          <a:xfrm>
            <a:off x="609600" y="2209800"/>
            <a:ext cx="5181600" cy="3581400"/>
          </a:xfrm>
        </p:spPr>
        <p:txBody>
          <a:bodyPr numCol="1" spcCol="411480">
            <a:noAutofit/>
          </a:bodyPr>
          <a:lstStyle>
            <a:lvl1pPr marL="115888" marR="0" indent="-115888" algn="l" defTabSz="914400" rtl="0" eaLnBrk="1" fontAlgn="auto" latinLnBrk="0" hangingPunct="1">
              <a:lnSpc>
                <a:spcPct val="110000"/>
              </a:lnSpc>
              <a:spcBef>
                <a:spcPct val="20000"/>
              </a:spcBef>
              <a:spcAft>
                <a:spcPts val="0"/>
              </a:spcAft>
              <a:buClrTx/>
              <a:buSzTx/>
              <a:buFont typeface="Arial" charset="0"/>
              <a:buChar char="•"/>
              <a:tabLst/>
              <a:defRPr sz="1600" baseline="0">
                <a:solidFill>
                  <a:srgbClr val="006EB7"/>
                </a:solidFill>
              </a:defRPr>
            </a:lvl1pPr>
          </a:lstStyle>
          <a:p>
            <a:r>
              <a:rPr lang="en-US" sz="1400" dirty="0">
                <a:latin typeface="Arial" panose="020B0604020202020204" pitchFamily="34" charset="0"/>
                <a:cs typeface="Arial" panose="020B0604020202020204" pitchFamily="34" charset="0"/>
              </a:rPr>
              <a:t>One column of text. No subtitle. Lorem ipsum dolor sit </a:t>
            </a:r>
            <a:r>
              <a:rPr lang="en-US" sz="1400" dirty="0" err="1">
                <a:latin typeface="Arial" panose="020B0604020202020204" pitchFamily="34" charset="0"/>
                <a:cs typeface="Arial" panose="020B0604020202020204" pitchFamily="34" charset="0"/>
              </a:rPr>
              <a:t>amet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consectetur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adipiscing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elit</a:t>
            </a:r>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Nam </a:t>
            </a:r>
            <a:r>
              <a:rPr lang="en-US" sz="1400" dirty="0" err="1">
                <a:latin typeface="Arial" panose="020B0604020202020204" pitchFamily="34" charset="0"/>
                <a:cs typeface="Arial" panose="020B0604020202020204" pitchFamily="34" charset="0"/>
              </a:rPr>
              <a:t>efficitur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eget</a:t>
            </a:r>
            <a:r>
              <a:rPr lang="en-US" sz="1400" dirty="0">
                <a:latin typeface="Arial" panose="020B0604020202020204" pitchFamily="34" charset="0"/>
                <a:cs typeface="Arial" panose="020B0604020202020204" pitchFamily="34" charset="0"/>
              </a:rPr>
              <a:t> ante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fermentum</a:t>
            </a:r>
            <a:r>
              <a:rPr lang="en-US" sz="1400" dirty="0">
                <a:latin typeface="Arial" panose="020B0604020202020204" pitchFamily="34" charset="0"/>
                <a:cs typeface="Arial" panose="020B0604020202020204" pitchFamily="34" charset="0"/>
              </a:rPr>
              <a:t>. Nam convallis </a:t>
            </a:r>
            <a:r>
              <a:rPr lang="en-US" sz="1400" dirty="0" err="1">
                <a:latin typeface="Arial" panose="020B0604020202020204" pitchFamily="34" charset="0"/>
                <a:cs typeface="Arial" panose="020B0604020202020204" pitchFamily="34" charset="0"/>
              </a:rPr>
              <a:t>elementum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mattis</a:t>
            </a:r>
            <a:r>
              <a:rPr lang="en-US" sz="1400" dirty="0">
                <a:latin typeface="Arial" panose="020B0604020202020204" pitchFamily="34" charset="0"/>
                <a:cs typeface="Arial" panose="020B0604020202020204" pitchFamily="34" charset="0"/>
              </a:rPr>
              <a:t>. </a:t>
            </a:r>
          </a:p>
          <a:p>
            <a:r>
              <a:rPr lang="en-US" sz="1400" dirty="0" err="1">
                <a:latin typeface="Arial" panose="020B0604020202020204" pitchFamily="34" charset="0"/>
                <a:cs typeface="Arial" panose="020B0604020202020204" pitchFamily="34" charset="0"/>
              </a:rPr>
              <a:t>Sed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in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vestibulum</a:t>
            </a:r>
            <a:r>
              <a:rPr lang="en-US" sz="1400" dirty="0">
                <a:latin typeface="Arial" panose="020B0604020202020204" pitchFamily="34" charset="0"/>
                <a:cs typeface="Arial" panose="020B0604020202020204" pitchFamily="34" charset="0"/>
              </a:rPr>
              <a:t>. </a:t>
            </a:r>
          </a:p>
          <a:p>
            <a:r>
              <a:rPr lang="en-US" sz="1400" dirty="0" err="1">
                <a:latin typeface="Arial" panose="020B0604020202020204" pitchFamily="34" charset="0"/>
                <a:cs typeface="Arial" panose="020B0604020202020204" pitchFamily="34" charset="0"/>
              </a:rPr>
              <a:t>Aliquam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volutpat</a:t>
            </a:r>
            <a:r>
              <a:rPr lang="en-US" sz="1400" dirty="0">
                <a:latin typeface="Arial" panose="020B0604020202020204" pitchFamily="34" charset="0"/>
                <a:cs typeface="Arial" panose="020B0604020202020204" pitchFamily="34" charset="0"/>
              </a:rPr>
              <a:t>. </a:t>
            </a:r>
          </a:p>
          <a:p>
            <a:r>
              <a:rPr lang="en-US" sz="1400" dirty="0" err="1">
                <a:latin typeface="Arial" panose="020B0604020202020204" pitchFamily="34" charset="0"/>
                <a:cs typeface="Arial" panose="020B0604020202020204" pitchFamily="34" charset="0"/>
              </a:rPr>
              <a:t>Fusce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ultricies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risus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eleifend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odio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dignissim</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bibendum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velit</a:t>
            </a:r>
            <a:r>
              <a:rPr lang="en-US" sz="1400" dirty="0">
                <a:latin typeface="Arial" panose="020B0604020202020204" pitchFamily="34" charset="0"/>
                <a:cs typeface="Arial" panose="020B0604020202020204" pitchFamily="34" charset="0"/>
              </a:rPr>
              <a:t> et ipsum. </a:t>
            </a:r>
          </a:p>
          <a:p>
            <a:r>
              <a:rPr lang="en-US" sz="1400" dirty="0">
                <a:latin typeface="Arial" panose="020B0604020202020204" pitchFamily="34" charset="0"/>
                <a:cs typeface="Arial" panose="020B0604020202020204" pitchFamily="34" charset="0"/>
              </a:rPr>
              <a:t>In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nibh</a:t>
            </a:r>
            <a:r>
              <a:rPr lang="en-US" sz="1400" dirty="0">
                <a:latin typeface="Arial" panose="020B0604020202020204" pitchFamily="34" charset="0"/>
                <a:cs typeface="Arial" panose="020B0604020202020204" pitchFamily="34" charset="0"/>
              </a:rPr>
              <a:t> ac </a:t>
            </a:r>
            <a:r>
              <a:rPr lang="en-US" sz="1400" dirty="0" err="1">
                <a:latin typeface="Arial" panose="020B0604020202020204" pitchFamily="34" charset="0"/>
                <a:cs typeface="Arial" panose="020B0604020202020204" pitchFamily="34" charset="0"/>
              </a:rPr>
              <a:t>condimentum</a:t>
            </a:r>
            <a:r>
              <a:rPr lang="en-US" sz="1400" dirty="0">
                <a:latin typeface="Arial" panose="020B0604020202020204" pitchFamily="34" charset="0"/>
                <a:cs typeface="Arial" panose="020B0604020202020204" pitchFamily="34" charset="0"/>
              </a:rPr>
              <a:t> gravida. </a:t>
            </a:r>
          </a:p>
          <a:p>
            <a:endParaRPr lang="en-US" sz="1400" dirty="0">
              <a:latin typeface="Arial" panose="020B0604020202020204" pitchFamily="34" charset="0"/>
              <a:cs typeface="Arial" panose="020B0604020202020204" pitchFamily="34" charset="0"/>
            </a:endParaRPr>
          </a:p>
        </p:txBody>
      </p:sp>
      <p:sp>
        <p:nvSpPr>
          <p:cNvPr id="19" name="Text Placeholder 29"/>
          <p:cNvSpPr>
            <a:spLocks noGrp="1"/>
          </p:cNvSpPr>
          <p:nvPr>
            <p:ph type="body" sz="quarter" idx="22" hasCustomPrompt="1"/>
          </p:nvPr>
        </p:nvSpPr>
        <p:spPr>
          <a:xfrm>
            <a:off x="6409737" y="2209800"/>
            <a:ext cx="5181600" cy="3581400"/>
          </a:xfrm>
        </p:spPr>
        <p:txBody>
          <a:bodyPr numCol="1" spcCol="411480">
            <a:noAutofit/>
          </a:bodyPr>
          <a:lstStyle>
            <a:lvl1pPr marL="115888" marR="0" indent="-115888" algn="l" defTabSz="914400" rtl="0" eaLnBrk="1" fontAlgn="auto" latinLnBrk="0" hangingPunct="1">
              <a:lnSpc>
                <a:spcPct val="110000"/>
              </a:lnSpc>
              <a:spcBef>
                <a:spcPct val="20000"/>
              </a:spcBef>
              <a:spcAft>
                <a:spcPts val="0"/>
              </a:spcAft>
              <a:buClrTx/>
              <a:buSzTx/>
              <a:buFont typeface="Arial" charset="0"/>
              <a:buChar char="•"/>
              <a:tabLst/>
              <a:defRPr sz="1600" baseline="0">
                <a:solidFill>
                  <a:srgbClr val="006EB7"/>
                </a:solidFill>
              </a:defRPr>
            </a:lvl1pPr>
          </a:lstStyle>
          <a:p>
            <a:r>
              <a:rPr lang="en-US" sz="1400" dirty="0">
                <a:latin typeface="Arial" panose="020B0604020202020204" pitchFamily="34" charset="0"/>
                <a:cs typeface="Arial" panose="020B0604020202020204" pitchFamily="34" charset="0"/>
              </a:rPr>
              <a:t>One column of text. No subtitle. Lorem ipsum dolor sit </a:t>
            </a:r>
            <a:r>
              <a:rPr lang="en-US" sz="1400" dirty="0" err="1">
                <a:latin typeface="Arial" panose="020B0604020202020204" pitchFamily="34" charset="0"/>
                <a:cs typeface="Arial" panose="020B0604020202020204" pitchFamily="34" charset="0"/>
              </a:rPr>
              <a:t>amet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consectetur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adipiscing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elit</a:t>
            </a:r>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Nam </a:t>
            </a:r>
            <a:r>
              <a:rPr lang="en-US" sz="1400" dirty="0" err="1">
                <a:latin typeface="Arial" panose="020B0604020202020204" pitchFamily="34" charset="0"/>
                <a:cs typeface="Arial" panose="020B0604020202020204" pitchFamily="34" charset="0"/>
              </a:rPr>
              <a:t>efficitur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eget</a:t>
            </a:r>
            <a:r>
              <a:rPr lang="en-US" sz="1400" dirty="0">
                <a:latin typeface="Arial" panose="020B0604020202020204" pitchFamily="34" charset="0"/>
                <a:cs typeface="Arial" panose="020B0604020202020204" pitchFamily="34" charset="0"/>
              </a:rPr>
              <a:t> ante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fermentum</a:t>
            </a:r>
            <a:r>
              <a:rPr lang="en-US" sz="1400" dirty="0">
                <a:latin typeface="Arial" panose="020B0604020202020204" pitchFamily="34" charset="0"/>
                <a:cs typeface="Arial" panose="020B0604020202020204" pitchFamily="34" charset="0"/>
              </a:rPr>
              <a:t>. Nam convallis </a:t>
            </a:r>
            <a:r>
              <a:rPr lang="en-US" sz="1400" dirty="0" err="1">
                <a:latin typeface="Arial" panose="020B0604020202020204" pitchFamily="34" charset="0"/>
                <a:cs typeface="Arial" panose="020B0604020202020204" pitchFamily="34" charset="0"/>
              </a:rPr>
              <a:t>elementum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mattis</a:t>
            </a:r>
            <a:r>
              <a:rPr lang="en-US" sz="1400" dirty="0">
                <a:latin typeface="Arial" panose="020B0604020202020204" pitchFamily="34" charset="0"/>
                <a:cs typeface="Arial" panose="020B0604020202020204" pitchFamily="34" charset="0"/>
              </a:rPr>
              <a:t>. </a:t>
            </a:r>
          </a:p>
          <a:p>
            <a:r>
              <a:rPr lang="en-US" sz="1400" dirty="0" err="1">
                <a:latin typeface="Arial" panose="020B0604020202020204" pitchFamily="34" charset="0"/>
                <a:cs typeface="Arial" panose="020B0604020202020204" pitchFamily="34" charset="0"/>
              </a:rPr>
              <a:t>Sed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in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vestibulum</a:t>
            </a:r>
            <a:r>
              <a:rPr lang="en-US" sz="1400" dirty="0">
                <a:latin typeface="Arial" panose="020B0604020202020204" pitchFamily="34" charset="0"/>
                <a:cs typeface="Arial" panose="020B0604020202020204" pitchFamily="34" charset="0"/>
              </a:rPr>
              <a:t>. </a:t>
            </a:r>
          </a:p>
          <a:p>
            <a:r>
              <a:rPr lang="en-US" sz="1400" dirty="0" err="1">
                <a:latin typeface="Arial" panose="020B0604020202020204" pitchFamily="34" charset="0"/>
                <a:cs typeface="Arial" panose="020B0604020202020204" pitchFamily="34" charset="0"/>
              </a:rPr>
              <a:t>Aliquam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volutpat</a:t>
            </a:r>
            <a:r>
              <a:rPr lang="en-US" sz="1400" dirty="0">
                <a:latin typeface="Arial" panose="020B0604020202020204" pitchFamily="34" charset="0"/>
                <a:cs typeface="Arial" panose="020B0604020202020204" pitchFamily="34" charset="0"/>
              </a:rPr>
              <a:t>. </a:t>
            </a:r>
          </a:p>
          <a:p>
            <a:r>
              <a:rPr lang="en-US" sz="1400" dirty="0" err="1">
                <a:latin typeface="Arial" panose="020B0604020202020204" pitchFamily="34" charset="0"/>
                <a:cs typeface="Arial" panose="020B0604020202020204" pitchFamily="34" charset="0"/>
              </a:rPr>
              <a:t>Fusce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ultricies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risus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eleifend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odio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dignissim</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bibendum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velit</a:t>
            </a:r>
            <a:r>
              <a:rPr lang="en-US" sz="1400" dirty="0">
                <a:latin typeface="Arial" panose="020B0604020202020204" pitchFamily="34" charset="0"/>
                <a:cs typeface="Arial" panose="020B0604020202020204" pitchFamily="34" charset="0"/>
              </a:rPr>
              <a:t> et ipsum. </a:t>
            </a:r>
          </a:p>
          <a:p>
            <a:r>
              <a:rPr lang="en-US" sz="1400" dirty="0">
                <a:latin typeface="Arial" panose="020B0604020202020204" pitchFamily="34" charset="0"/>
                <a:cs typeface="Arial" panose="020B0604020202020204" pitchFamily="34" charset="0"/>
              </a:rPr>
              <a:t>In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nibh</a:t>
            </a:r>
            <a:r>
              <a:rPr lang="en-US" sz="1400" dirty="0">
                <a:latin typeface="Arial" panose="020B0604020202020204" pitchFamily="34" charset="0"/>
                <a:cs typeface="Arial" panose="020B0604020202020204" pitchFamily="34" charset="0"/>
              </a:rPr>
              <a:t> ac </a:t>
            </a:r>
            <a:r>
              <a:rPr lang="en-US" sz="1400" dirty="0" err="1">
                <a:latin typeface="Arial" panose="020B0604020202020204" pitchFamily="34" charset="0"/>
                <a:cs typeface="Arial" panose="020B0604020202020204" pitchFamily="34" charset="0"/>
              </a:rPr>
              <a:t>condimentum</a:t>
            </a:r>
            <a:r>
              <a:rPr lang="en-US" sz="1400" dirty="0">
                <a:latin typeface="Arial" panose="020B0604020202020204" pitchFamily="34" charset="0"/>
                <a:cs typeface="Arial" panose="020B0604020202020204" pitchFamily="34" charset="0"/>
              </a:rPr>
              <a:t> gravida. </a:t>
            </a:r>
          </a:p>
        </p:txBody>
      </p:sp>
      <p:sp>
        <p:nvSpPr>
          <p:cNvPr id="20" name="Title 1"/>
          <p:cNvSpPr>
            <a:spLocks noGrp="1"/>
          </p:cNvSpPr>
          <p:nvPr>
            <p:ph type="title" hasCustomPrompt="1"/>
          </p:nvPr>
        </p:nvSpPr>
        <p:spPr>
          <a:xfrm>
            <a:off x="609600" y="381000"/>
            <a:ext cx="10972800" cy="609600"/>
          </a:xfrm>
        </p:spPr>
        <p:txBody>
          <a:bodyPr>
            <a:noAutofit/>
          </a:bodyPr>
          <a:lstStyle>
            <a:lvl1pPr>
              <a:lnSpc>
                <a:spcPct val="90000"/>
              </a:lnSpc>
              <a:defRPr sz="4000" b="1" i="0">
                <a:solidFill>
                  <a:srgbClr val="006EB7"/>
                </a:solidFill>
                <a:latin typeface="Arial" charset="0"/>
                <a:ea typeface="Arial" charset="0"/>
                <a:cs typeface="Arial" charset="0"/>
              </a:defRPr>
            </a:lvl1pPr>
          </a:lstStyle>
          <a:p>
            <a:r>
              <a:rPr lang="en-US" dirty="0"/>
              <a:t>Click to edit Header style</a:t>
            </a:r>
          </a:p>
        </p:txBody>
      </p:sp>
      <p:sp>
        <p:nvSpPr>
          <p:cNvPr id="21" name="Footer Placeholder 8"/>
          <p:cNvSpPr txBox="1">
            <a:spLocks/>
          </p:cNvSpPr>
          <p:nvPr userDrawn="1"/>
        </p:nvSpPr>
        <p:spPr>
          <a:xfrm>
            <a:off x="8317425" y="6356351"/>
            <a:ext cx="237597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1000" b="0" dirty="0">
                <a:solidFill>
                  <a:srgbClr val="FFFFFF"/>
                </a:solidFill>
              </a:rPr>
              <a:t>   Portland General Electric</a:t>
            </a:r>
          </a:p>
        </p:txBody>
      </p:sp>
    </p:spTree>
    <p:extLst>
      <p:ext uri="{BB962C8B-B14F-4D97-AF65-F5344CB8AC3E}">
        <p14:creationId xmlns:p14="http://schemas.microsoft.com/office/powerpoint/2010/main" val="1863454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ndard Graph">
    <p:bg>
      <p:bgPr>
        <a:solidFill>
          <a:schemeClr val="bg1"/>
        </a:solidFill>
        <a:effectLst/>
      </p:bgPr>
    </p:bg>
    <p:spTree>
      <p:nvGrpSpPr>
        <p:cNvPr id="1" name=""/>
        <p:cNvGrpSpPr/>
        <p:nvPr/>
      </p:nvGrpSpPr>
      <p:grpSpPr>
        <a:xfrm>
          <a:off x="0" y="0"/>
          <a:ext cx="0" cy="0"/>
          <a:chOff x="0" y="0"/>
          <a:chExt cx="0" cy="0"/>
        </a:xfrm>
      </p:grpSpPr>
      <p:sp>
        <p:nvSpPr>
          <p:cNvPr id="43" name="Rectangle 17"/>
          <p:cNvSpPr/>
          <p:nvPr userDrawn="1"/>
        </p:nvSpPr>
        <p:spPr>
          <a:xfrm rot="10800000">
            <a:off x="0" y="6248392"/>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45"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46" name="Title 1"/>
          <p:cNvSpPr>
            <a:spLocks noGrp="1"/>
          </p:cNvSpPr>
          <p:nvPr>
            <p:ph type="title" hasCustomPrompt="1"/>
          </p:nvPr>
        </p:nvSpPr>
        <p:spPr>
          <a:xfrm>
            <a:off x="609600" y="381000"/>
            <a:ext cx="10972800" cy="609600"/>
          </a:xfrm>
          <a:ln>
            <a:solidFill>
              <a:schemeClr val="accent1"/>
            </a:solidFill>
          </a:ln>
        </p:spPr>
        <p:txBody>
          <a:bodyPr>
            <a:noAutofit/>
          </a:bodyPr>
          <a:lstStyle>
            <a:lvl1pPr>
              <a:lnSpc>
                <a:spcPct val="90000"/>
              </a:lnSpc>
              <a:defRPr sz="4000" b="1" i="0">
                <a:ln>
                  <a:noFill/>
                </a:ln>
                <a:solidFill>
                  <a:schemeClr val="tx1"/>
                </a:solidFill>
                <a:latin typeface="Arial" charset="0"/>
                <a:ea typeface="Arial" charset="0"/>
                <a:cs typeface="Arial" charset="0"/>
              </a:defRPr>
            </a:lvl1pPr>
          </a:lstStyle>
          <a:p>
            <a:r>
              <a:rPr lang="en-US" dirty="0"/>
              <a:t>Click to edit Header style</a:t>
            </a:r>
          </a:p>
        </p:txBody>
      </p:sp>
      <p:sp>
        <p:nvSpPr>
          <p:cNvPr id="47" name="Rectangle 17"/>
          <p:cNvSpPr/>
          <p:nvPr userDrawn="1"/>
        </p:nvSpPr>
        <p:spPr>
          <a:xfrm rot="10800000">
            <a:off x="0" y="6248386"/>
            <a:ext cx="226677"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spcBef>
                <a:spcPts val="0"/>
              </a:spcBef>
              <a:spcAft>
                <a:spcPts val="0"/>
              </a:spcAft>
            </a:pPr>
            <a:endParaRPr lang="en-US" sz="1800" b="0">
              <a:solidFill>
                <a:srgbClr val="FFFFFF"/>
              </a:solidFill>
            </a:endParaRPr>
          </a:p>
        </p:txBody>
      </p:sp>
      <p:sp>
        <p:nvSpPr>
          <p:cNvPr id="50" name="Rectangle 17"/>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3" name="Table Placeholder 2"/>
          <p:cNvSpPr>
            <a:spLocks noGrp="1"/>
          </p:cNvSpPr>
          <p:nvPr>
            <p:ph type="tbl" sz="quarter" idx="18"/>
          </p:nvPr>
        </p:nvSpPr>
        <p:spPr>
          <a:xfrm>
            <a:off x="609600" y="1447800"/>
            <a:ext cx="10972800" cy="4419600"/>
          </a:xfrm>
          <a:ln>
            <a:noFill/>
          </a:ln>
        </p:spPr>
        <p:txBody>
          <a:bodyPr/>
          <a:lstStyle/>
          <a:p>
            <a:endParaRPr lang="en-US"/>
          </a:p>
        </p:txBody>
      </p:sp>
      <p:sp>
        <p:nvSpPr>
          <p:cNvPr id="4" name="Slide Number Placeholder 3"/>
          <p:cNvSpPr>
            <a:spLocks noGrp="1"/>
          </p:cNvSpPr>
          <p:nvPr>
            <p:ph type="sldNum" sz="quarter" idx="20"/>
          </p:nvPr>
        </p:nvSpPr>
        <p:spPr/>
        <p:txBody>
          <a:bodyPr/>
          <a:lstStyle>
            <a:lvl1pPr>
              <a:defRPr>
                <a:solidFill>
                  <a:schemeClr val="bg1"/>
                </a:solidFill>
              </a:defRPr>
            </a:lvl1pPr>
          </a:lstStyle>
          <a:p>
            <a:fld id="{54105720-E786-164F-AE36-9EBC2F8CA2D8}" type="slidenum">
              <a:rPr lang="en-US" smtClean="0">
                <a:solidFill>
                  <a:srgbClr val="FFFFFF"/>
                </a:solidFill>
              </a:rPr>
              <a:pPr/>
              <a:t>‹#›</a:t>
            </a:fld>
            <a:endParaRPr lang="en-US" dirty="0">
              <a:solidFill>
                <a:srgbClr val="FFFFFF"/>
              </a:solidFill>
            </a:endParaRPr>
          </a:p>
        </p:txBody>
      </p:sp>
      <p:sp>
        <p:nvSpPr>
          <p:cNvPr id="13" name="Footer Placeholder 8"/>
          <p:cNvSpPr txBox="1">
            <a:spLocks/>
          </p:cNvSpPr>
          <p:nvPr userDrawn="1"/>
        </p:nvSpPr>
        <p:spPr>
          <a:xfrm>
            <a:off x="8317425" y="6356351"/>
            <a:ext cx="237597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1000" b="0" dirty="0">
                <a:solidFill>
                  <a:srgbClr val="FFFFFF"/>
                </a:solidFill>
              </a:rPr>
              <a:t>  Portland General Electric</a:t>
            </a:r>
          </a:p>
        </p:txBody>
      </p:sp>
    </p:spTree>
    <p:extLst>
      <p:ext uri="{BB962C8B-B14F-4D97-AF65-F5344CB8AC3E}">
        <p14:creationId xmlns:p14="http://schemas.microsoft.com/office/powerpoint/2010/main" val="989791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ndard Graph with Sidebar">
    <p:spTree>
      <p:nvGrpSpPr>
        <p:cNvPr id="1" name=""/>
        <p:cNvGrpSpPr/>
        <p:nvPr/>
      </p:nvGrpSpPr>
      <p:grpSpPr>
        <a:xfrm>
          <a:off x="0" y="0"/>
          <a:ext cx="0" cy="0"/>
          <a:chOff x="0" y="0"/>
          <a:chExt cx="0" cy="0"/>
        </a:xfrm>
      </p:grpSpPr>
      <p:sp>
        <p:nvSpPr>
          <p:cNvPr id="30" name="Rectangle 29"/>
          <p:cNvSpPr/>
          <p:nvPr userDrawn="1"/>
        </p:nvSpPr>
        <p:spPr>
          <a:xfrm>
            <a:off x="-1" y="0"/>
            <a:ext cx="3312447" cy="6858000"/>
          </a:xfrm>
          <a:prstGeom prst="rect">
            <a:avLst/>
          </a:pr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006EB7"/>
              </a:solidFill>
            </a:endParaRPr>
          </a:p>
        </p:txBody>
      </p:sp>
      <p:sp>
        <p:nvSpPr>
          <p:cNvPr id="33" name="Rectangle 17"/>
          <p:cNvSpPr/>
          <p:nvPr userDrawn="1"/>
        </p:nvSpPr>
        <p:spPr>
          <a:xfrm rot="10800000">
            <a:off x="0" y="6248392"/>
            <a:ext cx="3312445"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34" name="Title 1"/>
          <p:cNvSpPr>
            <a:spLocks noGrp="1"/>
          </p:cNvSpPr>
          <p:nvPr>
            <p:ph type="title"/>
          </p:nvPr>
        </p:nvSpPr>
        <p:spPr>
          <a:xfrm>
            <a:off x="3860800" y="381000"/>
            <a:ext cx="7721600" cy="914400"/>
          </a:xfrm>
        </p:spPr>
        <p:txBody>
          <a:bodyPr anchor="t">
            <a:noAutofit/>
          </a:bodyPr>
          <a:lstStyle>
            <a:lvl1pPr>
              <a:defRPr sz="4000" b="1" i="0">
                <a:solidFill>
                  <a:srgbClr val="006EB7"/>
                </a:solidFill>
                <a:latin typeface="Arial" charset="0"/>
                <a:ea typeface="Arial" charset="0"/>
                <a:cs typeface="Arial" charset="0"/>
              </a:defRPr>
            </a:lvl1pPr>
          </a:lstStyle>
          <a:p>
            <a:r>
              <a:rPr lang="en-US" dirty="0"/>
              <a:t>Click to edit Master</a:t>
            </a:r>
          </a:p>
        </p:txBody>
      </p:sp>
      <p:sp>
        <p:nvSpPr>
          <p:cNvPr id="35"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36" name="Rectangle 17"/>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37" name="Rectangle 17"/>
          <p:cNvSpPr/>
          <p:nvPr userDrawn="1"/>
        </p:nvSpPr>
        <p:spPr>
          <a:xfrm rot="10800000">
            <a:off x="0" y="6248386"/>
            <a:ext cx="226677"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spcBef>
                <a:spcPts val="0"/>
              </a:spcBef>
              <a:spcAft>
                <a:spcPts val="0"/>
              </a:spcAft>
            </a:pPr>
            <a:endParaRPr lang="en-US" sz="1800" b="0">
              <a:solidFill>
                <a:srgbClr val="FFFFFF"/>
              </a:solidFill>
            </a:endParaRPr>
          </a:p>
        </p:txBody>
      </p:sp>
      <p:sp>
        <p:nvSpPr>
          <p:cNvPr id="15" name="Text Placeholder 4"/>
          <p:cNvSpPr>
            <a:spLocks noGrp="1"/>
          </p:cNvSpPr>
          <p:nvPr>
            <p:ph type="body" sz="quarter" idx="19" hasCustomPrompt="1"/>
          </p:nvPr>
        </p:nvSpPr>
        <p:spPr>
          <a:xfrm>
            <a:off x="304800" y="1605280"/>
            <a:ext cx="2641600" cy="4338320"/>
          </a:xfrm>
        </p:spPr>
        <p:txBody>
          <a:bodyPr>
            <a:normAutofit/>
          </a:bodyPr>
          <a:lstStyle>
            <a:lvl1pPr marL="115888" indent="-115888">
              <a:buFont typeface="Arial" charset="0"/>
              <a:buChar char="•"/>
              <a:tabLst/>
              <a:defRPr sz="1600" b="1" i="0" baseline="0">
                <a:solidFill>
                  <a:schemeClr val="bg1"/>
                </a:solidFill>
                <a:latin typeface="Arial" charset="0"/>
                <a:ea typeface="Arial" charset="0"/>
                <a:cs typeface="Arial" charset="0"/>
              </a:defRPr>
            </a:lvl1pPr>
          </a:lstStyle>
          <a:p>
            <a:r>
              <a:rPr lang="en-US" dirty="0"/>
              <a:t>Bullets or thoughts for table</a:t>
            </a:r>
          </a:p>
          <a:p>
            <a:r>
              <a:rPr lang="en-US" dirty="0"/>
              <a:t>Bullets or thoughts for table</a:t>
            </a:r>
          </a:p>
        </p:txBody>
      </p:sp>
      <p:sp>
        <p:nvSpPr>
          <p:cNvPr id="6" name="Table Placeholder 5"/>
          <p:cNvSpPr>
            <a:spLocks noGrp="1"/>
          </p:cNvSpPr>
          <p:nvPr>
            <p:ph type="tbl" sz="quarter" idx="26"/>
          </p:nvPr>
        </p:nvSpPr>
        <p:spPr>
          <a:xfrm>
            <a:off x="3860800" y="1605280"/>
            <a:ext cx="7721600" cy="4338320"/>
          </a:xfrm>
        </p:spPr>
        <p:txBody>
          <a:bodyPr/>
          <a:lstStyle>
            <a:lvl1pPr>
              <a:defRPr>
                <a:solidFill>
                  <a:srgbClr val="006EB7"/>
                </a:solidFill>
              </a:defRPr>
            </a:lvl1pPr>
          </a:lstStyle>
          <a:p>
            <a:endParaRPr lang="en-US"/>
          </a:p>
        </p:txBody>
      </p:sp>
      <p:sp>
        <p:nvSpPr>
          <p:cNvPr id="3" name="Slide Number Placeholder 2"/>
          <p:cNvSpPr>
            <a:spLocks noGrp="1"/>
          </p:cNvSpPr>
          <p:nvPr>
            <p:ph type="sldNum" sz="quarter" idx="28"/>
          </p:nvPr>
        </p:nvSpPr>
        <p:spPr/>
        <p:txBody>
          <a:bodyPr/>
          <a:lstStyle/>
          <a:p>
            <a:fld id="{54105720-E786-164F-AE36-9EBC2F8CA2D8}" type="slidenum">
              <a:rPr lang="en-US" smtClean="0">
                <a:solidFill>
                  <a:srgbClr val="95A53E"/>
                </a:solidFill>
              </a:rPr>
              <a:pPr/>
              <a:t>‹#›</a:t>
            </a:fld>
            <a:endParaRPr lang="en-US" dirty="0">
              <a:solidFill>
                <a:srgbClr val="95A53E"/>
              </a:solidFill>
            </a:endParaRPr>
          </a:p>
        </p:txBody>
      </p:sp>
      <p:sp>
        <p:nvSpPr>
          <p:cNvPr id="16" name="Footer Placeholder 8"/>
          <p:cNvSpPr txBox="1">
            <a:spLocks/>
          </p:cNvSpPr>
          <p:nvPr userDrawn="1"/>
        </p:nvSpPr>
        <p:spPr>
          <a:xfrm>
            <a:off x="8317425" y="6356351"/>
            <a:ext cx="237597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1000" b="0" dirty="0">
                <a:solidFill>
                  <a:srgbClr val="95A53E"/>
                </a:solidFill>
              </a:rPr>
              <a:t>   Portland General Electric</a:t>
            </a:r>
          </a:p>
        </p:txBody>
      </p:sp>
    </p:spTree>
    <p:extLst>
      <p:ext uri="{BB962C8B-B14F-4D97-AF65-F5344CB8AC3E}">
        <p14:creationId xmlns:p14="http://schemas.microsoft.com/office/powerpoint/2010/main" val="2825076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ndard Two Chart layout">
    <p:spTree>
      <p:nvGrpSpPr>
        <p:cNvPr id="1" name=""/>
        <p:cNvGrpSpPr/>
        <p:nvPr/>
      </p:nvGrpSpPr>
      <p:grpSpPr>
        <a:xfrm>
          <a:off x="0" y="0"/>
          <a:ext cx="0" cy="0"/>
          <a:chOff x="0" y="0"/>
          <a:chExt cx="0" cy="0"/>
        </a:xfrm>
      </p:grpSpPr>
      <p:sp>
        <p:nvSpPr>
          <p:cNvPr id="18" name="Rectangle 17"/>
          <p:cNvSpPr/>
          <p:nvPr userDrawn="1"/>
        </p:nvSpPr>
        <p:spPr>
          <a:xfrm rot="10800000">
            <a:off x="0" y="6248392"/>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20"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22" name="Rectangle 17"/>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24" name="Rectangle 17"/>
          <p:cNvSpPr/>
          <p:nvPr userDrawn="1"/>
        </p:nvSpPr>
        <p:spPr>
          <a:xfrm rot="10800000">
            <a:off x="0" y="6248386"/>
            <a:ext cx="226677"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spcBef>
                <a:spcPts val="0"/>
              </a:spcBef>
              <a:spcAft>
                <a:spcPts val="0"/>
              </a:spcAft>
            </a:pPr>
            <a:endParaRPr lang="en-US" sz="1800" b="0">
              <a:solidFill>
                <a:srgbClr val="FFFFFF"/>
              </a:solidFill>
            </a:endParaRPr>
          </a:p>
        </p:txBody>
      </p:sp>
      <p:sp>
        <p:nvSpPr>
          <p:cNvPr id="3" name="Chart Placeholder 2"/>
          <p:cNvSpPr>
            <a:spLocks noGrp="1"/>
          </p:cNvSpPr>
          <p:nvPr>
            <p:ph type="chart" sz="quarter" idx="18"/>
          </p:nvPr>
        </p:nvSpPr>
        <p:spPr>
          <a:xfrm>
            <a:off x="616373" y="2030709"/>
            <a:ext cx="5439832" cy="3684291"/>
          </a:xfrm>
        </p:spPr>
        <p:txBody>
          <a:bodyPr/>
          <a:lstStyle>
            <a:lvl1pPr>
              <a:defRPr>
                <a:solidFill>
                  <a:srgbClr val="006EB7"/>
                </a:solidFill>
              </a:defRPr>
            </a:lvl1pPr>
          </a:lstStyle>
          <a:p>
            <a:endParaRPr lang="en-US"/>
          </a:p>
        </p:txBody>
      </p:sp>
      <p:sp>
        <p:nvSpPr>
          <p:cNvPr id="14" name="Chart Placeholder 2"/>
          <p:cNvSpPr>
            <a:spLocks noGrp="1"/>
          </p:cNvSpPr>
          <p:nvPr>
            <p:ph type="chart" sz="quarter" idx="19"/>
          </p:nvPr>
        </p:nvSpPr>
        <p:spPr>
          <a:xfrm>
            <a:off x="6142568" y="2030708"/>
            <a:ext cx="5439832" cy="3684291"/>
          </a:xfrm>
        </p:spPr>
        <p:txBody>
          <a:bodyPr/>
          <a:lstStyle>
            <a:lvl1pPr>
              <a:defRPr>
                <a:solidFill>
                  <a:srgbClr val="006EB7"/>
                </a:solidFill>
              </a:defRPr>
            </a:lvl1pPr>
          </a:lstStyle>
          <a:p>
            <a:endParaRPr lang="en-US"/>
          </a:p>
        </p:txBody>
      </p:sp>
      <p:sp>
        <p:nvSpPr>
          <p:cNvPr id="15" name="Title 1"/>
          <p:cNvSpPr>
            <a:spLocks noGrp="1"/>
          </p:cNvSpPr>
          <p:nvPr>
            <p:ph type="title" hasCustomPrompt="1"/>
          </p:nvPr>
        </p:nvSpPr>
        <p:spPr>
          <a:xfrm>
            <a:off x="609600" y="381000"/>
            <a:ext cx="10972800" cy="609600"/>
          </a:xfrm>
        </p:spPr>
        <p:txBody>
          <a:bodyPr>
            <a:noAutofit/>
          </a:bodyPr>
          <a:lstStyle>
            <a:lvl1pPr>
              <a:lnSpc>
                <a:spcPct val="90000"/>
              </a:lnSpc>
              <a:defRPr sz="4000" b="1" i="0">
                <a:solidFill>
                  <a:srgbClr val="006EB7"/>
                </a:solidFill>
                <a:latin typeface="Arial" charset="0"/>
                <a:ea typeface="Arial" charset="0"/>
                <a:cs typeface="Arial" charset="0"/>
              </a:defRPr>
            </a:lvl1pPr>
          </a:lstStyle>
          <a:p>
            <a:r>
              <a:rPr lang="en-US" dirty="0"/>
              <a:t>Click to edit Header style</a:t>
            </a:r>
          </a:p>
        </p:txBody>
      </p:sp>
      <p:sp>
        <p:nvSpPr>
          <p:cNvPr id="16" name="Text Placeholder 9"/>
          <p:cNvSpPr>
            <a:spLocks noGrp="1"/>
          </p:cNvSpPr>
          <p:nvPr>
            <p:ph type="body" sz="quarter" idx="20" hasCustomPrompt="1"/>
          </p:nvPr>
        </p:nvSpPr>
        <p:spPr>
          <a:xfrm>
            <a:off x="609600" y="1143000"/>
            <a:ext cx="10972800" cy="609600"/>
          </a:xfrm>
        </p:spPr>
        <p:txBody>
          <a:bodyPr>
            <a:noAutofit/>
          </a:bodyPr>
          <a:lstStyle>
            <a:lvl1pPr marL="0" indent="0">
              <a:lnSpc>
                <a:spcPct val="80000"/>
              </a:lnSpc>
              <a:buNone/>
              <a:defRPr sz="2200" baseline="0">
                <a:solidFill>
                  <a:schemeClr val="accent1"/>
                </a:solidFill>
              </a:defRPr>
            </a:lvl1pPr>
          </a:lstStyle>
          <a:p>
            <a:pPr lvl="0"/>
            <a:r>
              <a:rPr lang="en-US" dirty="0"/>
              <a:t>Subtitle </a:t>
            </a:r>
          </a:p>
          <a:p>
            <a:pPr lvl="0"/>
            <a:r>
              <a:rPr lang="en-US" dirty="0"/>
              <a:t>Click to edit</a:t>
            </a:r>
          </a:p>
        </p:txBody>
      </p:sp>
      <p:sp>
        <p:nvSpPr>
          <p:cNvPr id="4" name="Slide Number Placeholder 3"/>
          <p:cNvSpPr>
            <a:spLocks noGrp="1"/>
          </p:cNvSpPr>
          <p:nvPr>
            <p:ph type="sldNum" sz="quarter" idx="22"/>
          </p:nvPr>
        </p:nvSpPr>
        <p:spPr/>
        <p:txBody>
          <a:bodyPr/>
          <a:lstStyle>
            <a:lvl1pPr>
              <a:defRPr>
                <a:solidFill>
                  <a:schemeClr val="bg1"/>
                </a:solidFill>
              </a:defRPr>
            </a:lvl1pPr>
          </a:lstStyle>
          <a:p>
            <a:fld id="{54105720-E786-164F-AE36-9EBC2F8CA2D8}" type="slidenum">
              <a:rPr lang="en-US" smtClean="0">
                <a:solidFill>
                  <a:srgbClr val="FFFFFF"/>
                </a:solidFill>
              </a:rPr>
              <a:pPr/>
              <a:t>‹#›</a:t>
            </a:fld>
            <a:endParaRPr lang="en-US" dirty="0">
              <a:solidFill>
                <a:srgbClr val="FFFFFF"/>
              </a:solidFill>
            </a:endParaRPr>
          </a:p>
        </p:txBody>
      </p:sp>
      <p:sp>
        <p:nvSpPr>
          <p:cNvPr id="19" name="Footer Placeholder 8"/>
          <p:cNvSpPr txBox="1">
            <a:spLocks/>
          </p:cNvSpPr>
          <p:nvPr userDrawn="1"/>
        </p:nvSpPr>
        <p:spPr>
          <a:xfrm>
            <a:off x="8317425" y="6356351"/>
            <a:ext cx="237597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1000" b="0" dirty="0">
                <a:solidFill>
                  <a:srgbClr val="FFFFFF"/>
                </a:solidFill>
              </a:rPr>
              <a:t>   Portland General Electric</a:t>
            </a:r>
          </a:p>
        </p:txBody>
      </p:sp>
    </p:spTree>
    <p:extLst>
      <p:ext uri="{BB962C8B-B14F-4D97-AF65-F5344CB8AC3E}">
        <p14:creationId xmlns:p14="http://schemas.microsoft.com/office/powerpoint/2010/main" val="1901953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ndard Chart with Sidebar">
    <p:spTree>
      <p:nvGrpSpPr>
        <p:cNvPr id="1" name=""/>
        <p:cNvGrpSpPr/>
        <p:nvPr/>
      </p:nvGrpSpPr>
      <p:grpSpPr>
        <a:xfrm>
          <a:off x="0" y="0"/>
          <a:ext cx="0" cy="0"/>
          <a:chOff x="0" y="0"/>
          <a:chExt cx="0" cy="0"/>
        </a:xfrm>
      </p:grpSpPr>
      <p:sp>
        <p:nvSpPr>
          <p:cNvPr id="15" name="Rectangle 14"/>
          <p:cNvSpPr/>
          <p:nvPr userDrawn="1"/>
        </p:nvSpPr>
        <p:spPr>
          <a:xfrm>
            <a:off x="-1" y="0"/>
            <a:ext cx="3312447" cy="6858000"/>
          </a:xfrm>
          <a:prstGeom prst="rect">
            <a:avLst/>
          </a:pr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006EB7"/>
              </a:solidFill>
            </a:endParaRPr>
          </a:p>
        </p:txBody>
      </p:sp>
      <p:sp>
        <p:nvSpPr>
          <p:cNvPr id="20" name="Rectangle 17"/>
          <p:cNvSpPr/>
          <p:nvPr userDrawn="1"/>
        </p:nvSpPr>
        <p:spPr>
          <a:xfrm rot="10800000">
            <a:off x="0" y="6248392"/>
            <a:ext cx="3312445"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16" name="Title 1"/>
          <p:cNvSpPr>
            <a:spLocks noGrp="1"/>
          </p:cNvSpPr>
          <p:nvPr>
            <p:ph type="title"/>
          </p:nvPr>
        </p:nvSpPr>
        <p:spPr>
          <a:xfrm>
            <a:off x="3860800" y="381000"/>
            <a:ext cx="7721600" cy="914400"/>
          </a:xfrm>
        </p:spPr>
        <p:txBody>
          <a:bodyPr anchor="t">
            <a:noAutofit/>
          </a:bodyPr>
          <a:lstStyle>
            <a:lvl1pPr>
              <a:defRPr sz="4000" b="1" i="0">
                <a:solidFill>
                  <a:srgbClr val="006EB7"/>
                </a:solidFill>
                <a:latin typeface="Arial" charset="0"/>
                <a:ea typeface="Arial" charset="0"/>
                <a:cs typeface="Arial" charset="0"/>
              </a:defRPr>
            </a:lvl1pPr>
          </a:lstStyle>
          <a:p>
            <a:r>
              <a:rPr lang="en-US" dirty="0"/>
              <a:t>Click to edit Master</a:t>
            </a:r>
          </a:p>
        </p:txBody>
      </p:sp>
      <p:sp>
        <p:nvSpPr>
          <p:cNvPr id="17"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18" name="Rectangle 17"/>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19" name="Rectangle 17"/>
          <p:cNvSpPr/>
          <p:nvPr userDrawn="1"/>
        </p:nvSpPr>
        <p:spPr>
          <a:xfrm rot="10800000">
            <a:off x="0" y="6248386"/>
            <a:ext cx="226677"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spcBef>
                <a:spcPts val="0"/>
              </a:spcBef>
              <a:spcAft>
                <a:spcPts val="0"/>
              </a:spcAft>
            </a:pPr>
            <a:endParaRPr lang="en-US" sz="1800" b="0">
              <a:solidFill>
                <a:srgbClr val="FFFFFF"/>
              </a:solidFill>
            </a:endParaRPr>
          </a:p>
        </p:txBody>
      </p:sp>
      <p:sp>
        <p:nvSpPr>
          <p:cNvPr id="24" name="Chart Placeholder 2"/>
          <p:cNvSpPr>
            <a:spLocks noGrp="1"/>
          </p:cNvSpPr>
          <p:nvPr>
            <p:ph type="chart" sz="quarter" idx="18"/>
          </p:nvPr>
        </p:nvSpPr>
        <p:spPr>
          <a:xfrm>
            <a:off x="3854027" y="1828800"/>
            <a:ext cx="7728373" cy="2048256"/>
          </a:xfrm>
        </p:spPr>
        <p:txBody>
          <a:bodyPr/>
          <a:lstStyle/>
          <a:p>
            <a:endParaRPr lang="en-US"/>
          </a:p>
        </p:txBody>
      </p:sp>
      <p:sp>
        <p:nvSpPr>
          <p:cNvPr id="26" name="Chart Placeholder 2"/>
          <p:cNvSpPr>
            <a:spLocks noGrp="1"/>
          </p:cNvSpPr>
          <p:nvPr>
            <p:ph type="chart" sz="quarter" idx="26"/>
          </p:nvPr>
        </p:nvSpPr>
        <p:spPr>
          <a:xfrm>
            <a:off x="3854027" y="3932013"/>
            <a:ext cx="7728373" cy="2048256"/>
          </a:xfrm>
        </p:spPr>
        <p:txBody>
          <a:bodyPr/>
          <a:lstStyle/>
          <a:p>
            <a:endParaRPr lang="en-US"/>
          </a:p>
        </p:txBody>
      </p:sp>
      <p:sp>
        <p:nvSpPr>
          <p:cNvPr id="2" name="TextBox 1"/>
          <p:cNvSpPr txBox="1"/>
          <p:nvPr userDrawn="1"/>
        </p:nvSpPr>
        <p:spPr>
          <a:xfrm>
            <a:off x="13302827" y="5923280"/>
            <a:ext cx="1219200" cy="914400"/>
          </a:xfrm>
          <a:prstGeom prst="rect">
            <a:avLst/>
          </a:prstGeom>
        </p:spPr>
        <p:txBody>
          <a:bodyPr vert="horz" wrap="none" lIns="91440" tIns="45720" rIns="91440" bIns="45720" rtlCol="0" anchor="ctr">
            <a:noAutofit/>
          </a:bodyPr>
          <a:lstStyle/>
          <a:p>
            <a:pPr eaLnBrk="1" fontAlgn="auto" hangingPunct="1">
              <a:lnSpc>
                <a:spcPct val="100000"/>
              </a:lnSpc>
              <a:spcBef>
                <a:spcPts val="0"/>
              </a:spcBef>
              <a:spcAft>
                <a:spcPts val="0"/>
              </a:spcAft>
            </a:pPr>
            <a:endParaRPr lang="en-US" sz="2800" b="0" dirty="0">
              <a:solidFill>
                <a:srgbClr val="1F6CA7"/>
              </a:solidFill>
              <a:latin typeface="Arial"/>
            </a:endParaRPr>
          </a:p>
        </p:txBody>
      </p:sp>
      <p:sp>
        <p:nvSpPr>
          <p:cNvPr id="4" name="Slide Number Placeholder 3"/>
          <p:cNvSpPr>
            <a:spLocks noGrp="1"/>
          </p:cNvSpPr>
          <p:nvPr>
            <p:ph type="sldNum" sz="quarter" idx="28"/>
          </p:nvPr>
        </p:nvSpPr>
        <p:spPr/>
        <p:txBody>
          <a:bodyPr/>
          <a:lstStyle/>
          <a:p>
            <a:fld id="{54105720-E786-164F-AE36-9EBC2F8CA2D8}" type="slidenum">
              <a:rPr lang="en-US" smtClean="0">
                <a:solidFill>
                  <a:srgbClr val="95A53E"/>
                </a:solidFill>
              </a:rPr>
              <a:pPr/>
              <a:t>‹#›</a:t>
            </a:fld>
            <a:endParaRPr lang="en-US" dirty="0">
              <a:solidFill>
                <a:srgbClr val="95A53E"/>
              </a:solidFill>
            </a:endParaRPr>
          </a:p>
        </p:txBody>
      </p:sp>
      <p:sp>
        <p:nvSpPr>
          <p:cNvPr id="23" name="Text Placeholder 4"/>
          <p:cNvSpPr>
            <a:spLocks noGrp="1"/>
          </p:cNvSpPr>
          <p:nvPr>
            <p:ph type="body" sz="quarter" idx="19" hasCustomPrompt="1"/>
          </p:nvPr>
        </p:nvSpPr>
        <p:spPr>
          <a:xfrm>
            <a:off x="304800" y="1828799"/>
            <a:ext cx="2641600" cy="4151469"/>
          </a:xfrm>
        </p:spPr>
        <p:txBody>
          <a:bodyPr>
            <a:normAutofit/>
          </a:bodyPr>
          <a:lstStyle>
            <a:lvl1pPr marL="115888" indent="-115888">
              <a:buFont typeface="Arial" charset="0"/>
              <a:buChar char="•"/>
              <a:tabLst/>
              <a:defRPr sz="1600" b="1" i="0" baseline="0">
                <a:solidFill>
                  <a:schemeClr val="bg1"/>
                </a:solidFill>
                <a:latin typeface="Arial" charset="0"/>
                <a:ea typeface="Arial" charset="0"/>
                <a:cs typeface="Arial" charset="0"/>
              </a:defRPr>
            </a:lvl1pPr>
          </a:lstStyle>
          <a:p>
            <a:r>
              <a:rPr lang="en-US" dirty="0"/>
              <a:t>Bullets or thoughts for table</a:t>
            </a:r>
          </a:p>
          <a:p>
            <a:r>
              <a:rPr lang="en-US" dirty="0"/>
              <a:t>Bullets or thoughts for table</a:t>
            </a:r>
          </a:p>
        </p:txBody>
      </p:sp>
      <p:sp>
        <p:nvSpPr>
          <p:cNvPr id="25" name="Footer Placeholder 8"/>
          <p:cNvSpPr txBox="1">
            <a:spLocks/>
          </p:cNvSpPr>
          <p:nvPr userDrawn="1"/>
        </p:nvSpPr>
        <p:spPr>
          <a:xfrm>
            <a:off x="8317425" y="6356351"/>
            <a:ext cx="237597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1000" b="0" dirty="0">
                <a:solidFill>
                  <a:srgbClr val="95A53E"/>
                </a:solidFill>
              </a:rPr>
              <a:t>  Portland General Electric</a:t>
            </a:r>
          </a:p>
        </p:txBody>
      </p:sp>
    </p:spTree>
    <p:extLst>
      <p:ext uri="{BB962C8B-B14F-4D97-AF65-F5344CB8AC3E}">
        <p14:creationId xmlns:p14="http://schemas.microsoft.com/office/powerpoint/2010/main" val="3133874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s — Three Sections">
    <p:spTree>
      <p:nvGrpSpPr>
        <p:cNvPr id="1" name=""/>
        <p:cNvGrpSpPr/>
        <p:nvPr/>
      </p:nvGrpSpPr>
      <p:grpSpPr>
        <a:xfrm>
          <a:off x="0" y="0"/>
          <a:ext cx="0" cy="0"/>
          <a:chOff x="0" y="0"/>
          <a:chExt cx="0" cy="0"/>
        </a:xfrm>
      </p:grpSpPr>
      <p:sp>
        <p:nvSpPr>
          <p:cNvPr id="34" name="Rectangle 17"/>
          <p:cNvSpPr/>
          <p:nvPr userDrawn="1"/>
        </p:nvSpPr>
        <p:spPr>
          <a:xfrm rot="10800000">
            <a:off x="0" y="6248386"/>
            <a:ext cx="3048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spcBef>
                <a:spcPts val="0"/>
              </a:spcBef>
              <a:spcAft>
                <a:spcPts val="0"/>
              </a:spcAft>
            </a:pPr>
            <a:endParaRPr lang="en-US" sz="1800" b="0">
              <a:solidFill>
                <a:srgbClr val="FFFFFF"/>
              </a:solidFill>
            </a:endParaRPr>
          </a:p>
        </p:txBody>
      </p:sp>
      <p:sp>
        <p:nvSpPr>
          <p:cNvPr id="14" name="Picture Placeholder 9"/>
          <p:cNvSpPr>
            <a:spLocks noGrp="1"/>
          </p:cNvSpPr>
          <p:nvPr>
            <p:ph type="pic" sz="quarter" idx="14" hasCustomPrompt="1"/>
          </p:nvPr>
        </p:nvSpPr>
        <p:spPr>
          <a:xfrm>
            <a:off x="609600" y="533401"/>
            <a:ext cx="3454400" cy="1365228"/>
          </a:xfrm>
        </p:spPr>
        <p:txBody>
          <a:bodyPr/>
          <a:lstStyle/>
          <a:p>
            <a:r>
              <a:rPr lang="en-US" dirty="0"/>
              <a:t>PHOTO ONLY</a:t>
            </a:r>
          </a:p>
        </p:txBody>
      </p:sp>
      <p:sp>
        <p:nvSpPr>
          <p:cNvPr id="30" name="Rectangle 17"/>
          <p:cNvSpPr/>
          <p:nvPr userDrawn="1"/>
        </p:nvSpPr>
        <p:spPr>
          <a:xfrm rot="10800000">
            <a:off x="0" y="6248392"/>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32"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33" name="Rectangle 17"/>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39" name="Picture Placeholder 9"/>
          <p:cNvSpPr>
            <a:spLocks noGrp="1"/>
          </p:cNvSpPr>
          <p:nvPr>
            <p:ph type="pic" sz="quarter" idx="26" hasCustomPrompt="1"/>
          </p:nvPr>
        </p:nvSpPr>
        <p:spPr>
          <a:xfrm>
            <a:off x="4372864" y="518161"/>
            <a:ext cx="3450336" cy="1365228"/>
          </a:xfrm>
        </p:spPr>
        <p:txBody>
          <a:bodyPr/>
          <a:lstStyle>
            <a:lvl1pPr>
              <a:defRPr baseline="0"/>
            </a:lvl1pPr>
          </a:lstStyle>
          <a:p>
            <a:r>
              <a:rPr lang="en-US" dirty="0"/>
              <a:t>PHOTO ONLY</a:t>
            </a:r>
          </a:p>
        </p:txBody>
      </p:sp>
      <p:sp>
        <p:nvSpPr>
          <p:cNvPr id="40" name="Picture Placeholder 9"/>
          <p:cNvSpPr>
            <a:spLocks noGrp="1"/>
          </p:cNvSpPr>
          <p:nvPr>
            <p:ph type="pic" sz="quarter" idx="27" hasCustomPrompt="1"/>
          </p:nvPr>
        </p:nvSpPr>
        <p:spPr>
          <a:xfrm>
            <a:off x="8132064" y="518161"/>
            <a:ext cx="3450336" cy="1365228"/>
          </a:xfrm>
        </p:spPr>
        <p:txBody>
          <a:bodyPr/>
          <a:lstStyle/>
          <a:p>
            <a:r>
              <a:rPr lang="en-US" dirty="0"/>
              <a:t>PHOTO ONLY</a:t>
            </a:r>
          </a:p>
        </p:txBody>
      </p:sp>
      <p:sp>
        <p:nvSpPr>
          <p:cNvPr id="3" name="Slide Number Placeholder 2"/>
          <p:cNvSpPr>
            <a:spLocks noGrp="1"/>
          </p:cNvSpPr>
          <p:nvPr>
            <p:ph type="sldNum" sz="quarter" idx="29"/>
          </p:nvPr>
        </p:nvSpPr>
        <p:spPr/>
        <p:txBody>
          <a:bodyPr/>
          <a:lstStyle>
            <a:lvl1pPr>
              <a:defRPr>
                <a:solidFill>
                  <a:schemeClr val="bg1"/>
                </a:solidFill>
              </a:defRPr>
            </a:lvl1pPr>
          </a:lstStyle>
          <a:p>
            <a:fld id="{54105720-E786-164F-AE36-9EBC2F8CA2D8}" type="slidenum">
              <a:rPr lang="en-US" smtClean="0">
                <a:solidFill>
                  <a:srgbClr val="FFFFFF"/>
                </a:solidFill>
              </a:rPr>
              <a:pPr/>
              <a:t>‹#›</a:t>
            </a:fld>
            <a:endParaRPr lang="en-US" dirty="0">
              <a:solidFill>
                <a:srgbClr val="FFFFFF"/>
              </a:solidFill>
            </a:endParaRPr>
          </a:p>
        </p:txBody>
      </p:sp>
      <p:sp>
        <p:nvSpPr>
          <p:cNvPr id="18" name="Text Placeholder 9"/>
          <p:cNvSpPr>
            <a:spLocks noGrp="1"/>
          </p:cNvSpPr>
          <p:nvPr>
            <p:ph type="body" sz="quarter" idx="31" hasCustomPrompt="1"/>
          </p:nvPr>
        </p:nvSpPr>
        <p:spPr>
          <a:xfrm>
            <a:off x="609600" y="2918798"/>
            <a:ext cx="3454400" cy="3024802"/>
          </a:xfrm>
        </p:spPr>
        <p:txBody>
          <a:bodyPr>
            <a:normAutofit/>
          </a:bodyPr>
          <a:lstStyle>
            <a:lvl1pPr marL="0" indent="0">
              <a:buNone/>
              <a:defRPr sz="1600" baseline="0">
                <a:solidFill>
                  <a:srgbClr val="006EB7"/>
                </a:solidFill>
              </a:defRPr>
            </a:lvl1pPr>
          </a:lstStyle>
          <a:p>
            <a:pPr lvl="0"/>
            <a:r>
              <a:rPr lang="en-US" dirty="0"/>
              <a:t>Body Click to edit</a:t>
            </a:r>
          </a:p>
        </p:txBody>
      </p:sp>
      <p:sp>
        <p:nvSpPr>
          <p:cNvPr id="19" name="Text Placeholder 9"/>
          <p:cNvSpPr>
            <a:spLocks noGrp="1"/>
          </p:cNvSpPr>
          <p:nvPr>
            <p:ph type="body" sz="quarter" idx="11" hasCustomPrompt="1"/>
          </p:nvPr>
        </p:nvSpPr>
        <p:spPr>
          <a:xfrm>
            <a:off x="609600" y="2058988"/>
            <a:ext cx="3454400" cy="684213"/>
          </a:xfrm>
        </p:spPr>
        <p:txBody>
          <a:bodyPr>
            <a:normAutofit/>
          </a:bodyPr>
          <a:lstStyle>
            <a:lvl1pPr marL="0" indent="0">
              <a:buNone/>
              <a:defRPr sz="1800" b="1" baseline="0">
                <a:solidFill>
                  <a:srgbClr val="006EB7"/>
                </a:solidFill>
              </a:defRPr>
            </a:lvl1pPr>
          </a:lstStyle>
          <a:p>
            <a:pPr lvl="0"/>
            <a:r>
              <a:rPr lang="en-US" dirty="0"/>
              <a:t>Title</a:t>
            </a:r>
          </a:p>
          <a:p>
            <a:pPr lvl="0"/>
            <a:r>
              <a:rPr lang="en-US" dirty="0"/>
              <a:t>Click to edit</a:t>
            </a:r>
          </a:p>
        </p:txBody>
      </p:sp>
      <p:sp>
        <p:nvSpPr>
          <p:cNvPr id="20" name="Text Placeholder 9"/>
          <p:cNvSpPr>
            <a:spLocks noGrp="1"/>
          </p:cNvSpPr>
          <p:nvPr>
            <p:ph type="body" sz="quarter" idx="19" hasCustomPrompt="1"/>
          </p:nvPr>
        </p:nvSpPr>
        <p:spPr>
          <a:xfrm>
            <a:off x="8132064" y="2058988"/>
            <a:ext cx="3450336" cy="684213"/>
          </a:xfrm>
        </p:spPr>
        <p:txBody>
          <a:bodyPr>
            <a:normAutofit/>
          </a:bodyPr>
          <a:lstStyle>
            <a:lvl1pPr marL="0" indent="0">
              <a:buNone/>
              <a:defRPr sz="1800" b="1" baseline="0">
                <a:solidFill>
                  <a:srgbClr val="006EB7"/>
                </a:solidFill>
              </a:defRPr>
            </a:lvl1pPr>
          </a:lstStyle>
          <a:p>
            <a:pPr lvl="0"/>
            <a:r>
              <a:rPr lang="en-US" dirty="0"/>
              <a:t>Title</a:t>
            </a:r>
          </a:p>
          <a:p>
            <a:pPr lvl="0"/>
            <a:r>
              <a:rPr lang="en-US" dirty="0"/>
              <a:t>Click to edit</a:t>
            </a:r>
          </a:p>
        </p:txBody>
      </p:sp>
      <p:sp>
        <p:nvSpPr>
          <p:cNvPr id="21" name="Text Placeholder 9"/>
          <p:cNvSpPr>
            <a:spLocks noGrp="1"/>
          </p:cNvSpPr>
          <p:nvPr>
            <p:ph type="body" sz="quarter" idx="24" hasCustomPrompt="1"/>
          </p:nvPr>
        </p:nvSpPr>
        <p:spPr>
          <a:xfrm>
            <a:off x="4372864" y="2058988"/>
            <a:ext cx="3450336" cy="684213"/>
          </a:xfrm>
        </p:spPr>
        <p:txBody>
          <a:bodyPr>
            <a:normAutofit/>
          </a:bodyPr>
          <a:lstStyle>
            <a:lvl1pPr marL="0" indent="0">
              <a:buNone/>
              <a:defRPr sz="1800" b="1" baseline="0">
                <a:solidFill>
                  <a:srgbClr val="006EB7"/>
                </a:solidFill>
              </a:defRPr>
            </a:lvl1pPr>
          </a:lstStyle>
          <a:p>
            <a:pPr lvl="0"/>
            <a:r>
              <a:rPr lang="en-US" dirty="0"/>
              <a:t>Title</a:t>
            </a:r>
          </a:p>
          <a:p>
            <a:pPr lvl="0"/>
            <a:r>
              <a:rPr lang="en-US" dirty="0"/>
              <a:t>Click to edit</a:t>
            </a:r>
          </a:p>
        </p:txBody>
      </p:sp>
      <p:sp>
        <p:nvSpPr>
          <p:cNvPr id="22" name="Text Placeholder 9"/>
          <p:cNvSpPr>
            <a:spLocks noGrp="1"/>
          </p:cNvSpPr>
          <p:nvPr>
            <p:ph type="body" sz="quarter" idx="32" hasCustomPrompt="1"/>
          </p:nvPr>
        </p:nvSpPr>
        <p:spPr>
          <a:xfrm>
            <a:off x="8132064" y="2918798"/>
            <a:ext cx="3450336" cy="3024802"/>
          </a:xfrm>
        </p:spPr>
        <p:txBody>
          <a:bodyPr>
            <a:normAutofit/>
          </a:bodyPr>
          <a:lstStyle>
            <a:lvl1pPr marL="0" indent="0">
              <a:buNone/>
              <a:defRPr sz="1600" baseline="0">
                <a:solidFill>
                  <a:srgbClr val="006EB7"/>
                </a:solidFill>
              </a:defRPr>
            </a:lvl1pPr>
          </a:lstStyle>
          <a:p>
            <a:pPr lvl="0"/>
            <a:r>
              <a:rPr lang="en-US" dirty="0"/>
              <a:t>Body Click to edit</a:t>
            </a:r>
          </a:p>
        </p:txBody>
      </p:sp>
      <p:sp>
        <p:nvSpPr>
          <p:cNvPr id="23" name="Text Placeholder 9"/>
          <p:cNvSpPr>
            <a:spLocks noGrp="1"/>
          </p:cNvSpPr>
          <p:nvPr>
            <p:ph type="body" sz="quarter" idx="33" hasCustomPrompt="1"/>
          </p:nvPr>
        </p:nvSpPr>
        <p:spPr>
          <a:xfrm>
            <a:off x="4372864" y="2918798"/>
            <a:ext cx="3450336" cy="3024802"/>
          </a:xfrm>
        </p:spPr>
        <p:txBody>
          <a:bodyPr>
            <a:normAutofit/>
          </a:bodyPr>
          <a:lstStyle>
            <a:lvl1pPr marL="0" indent="0">
              <a:buNone/>
              <a:defRPr sz="1600" baseline="0">
                <a:solidFill>
                  <a:srgbClr val="006EB7"/>
                </a:solidFill>
              </a:defRPr>
            </a:lvl1pPr>
          </a:lstStyle>
          <a:p>
            <a:pPr lvl="0"/>
            <a:r>
              <a:rPr lang="en-US" dirty="0"/>
              <a:t>Body Click to edit</a:t>
            </a:r>
          </a:p>
        </p:txBody>
      </p:sp>
      <p:sp>
        <p:nvSpPr>
          <p:cNvPr id="24" name="Footer Placeholder 8"/>
          <p:cNvSpPr txBox="1">
            <a:spLocks/>
          </p:cNvSpPr>
          <p:nvPr userDrawn="1"/>
        </p:nvSpPr>
        <p:spPr>
          <a:xfrm>
            <a:off x="8317425" y="6356351"/>
            <a:ext cx="237597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1000" b="0" dirty="0">
                <a:solidFill>
                  <a:srgbClr val="FFFFFF"/>
                </a:solidFill>
              </a:rPr>
              <a:t>   Portland General Electric</a:t>
            </a:r>
          </a:p>
        </p:txBody>
      </p:sp>
    </p:spTree>
    <p:extLst>
      <p:ext uri="{BB962C8B-B14F-4D97-AF65-F5344CB8AC3E}">
        <p14:creationId xmlns:p14="http://schemas.microsoft.com/office/powerpoint/2010/main" val="27171862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s — Three Sections with Title">
    <p:spTree>
      <p:nvGrpSpPr>
        <p:cNvPr id="1" name=""/>
        <p:cNvGrpSpPr/>
        <p:nvPr/>
      </p:nvGrpSpPr>
      <p:grpSpPr>
        <a:xfrm>
          <a:off x="0" y="0"/>
          <a:ext cx="0" cy="0"/>
          <a:chOff x="0" y="0"/>
          <a:chExt cx="0" cy="0"/>
        </a:xfrm>
      </p:grpSpPr>
      <p:sp>
        <p:nvSpPr>
          <p:cNvPr id="14" name="Rectangle 17"/>
          <p:cNvSpPr/>
          <p:nvPr userDrawn="1"/>
        </p:nvSpPr>
        <p:spPr>
          <a:xfrm rot="10800000">
            <a:off x="0" y="6248386"/>
            <a:ext cx="3048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spcBef>
                <a:spcPts val="0"/>
              </a:spcBef>
              <a:spcAft>
                <a:spcPts val="0"/>
              </a:spcAft>
            </a:pPr>
            <a:endParaRPr lang="en-US" sz="1800" b="0">
              <a:solidFill>
                <a:srgbClr val="FFFFFF"/>
              </a:solidFill>
            </a:endParaRPr>
          </a:p>
        </p:txBody>
      </p:sp>
      <p:sp>
        <p:nvSpPr>
          <p:cNvPr id="15" name="Rectangle 17"/>
          <p:cNvSpPr/>
          <p:nvPr userDrawn="1"/>
        </p:nvSpPr>
        <p:spPr>
          <a:xfrm rot="10800000">
            <a:off x="0" y="6248392"/>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16"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17" name="Rectangle 17"/>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4105720-E786-164F-AE36-9EBC2F8CA2D8}" type="slidenum">
              <a:rPr lang="en-US" smtClean="0">
                <a:solidFill>
                  <a:srgbClr val="FFFFFF"/>
                </a:solidFill>
              </a:rPr>
              <a:pPr/>
              <a:t>‹#›</a:t>
            </a:fld>
            <a:endParaRPr lang="en-US" dirty="0">
              <a:solidFill>
                <a:srgbClr val="FFFFFF"/>
              </a:solidFill>
            </a:endParaRPr>
          </a:p>
        </p:txBody>
      </p:sp>
      <p:sp>
        <p:nvSpPr>
          <p:cNvPr id="5" name="Picture Placeholder 9"/>
          <p:cNvSpPr>
            <a:spLocks noGrp="1"/>
          </p:cNvSpPr>
          <p:nvPr>
            <p:ph type="pic" sz="quarter" idx="14" hasCustomPrompt="1"/>
          </p:nvPr>
        </p:nvSpPr>
        <p:spPr>
          <a:xfrm>
            <a:off x="609600" y="1172313"/>
            <a:ext cx="3454400" cy="1365228"/>
          </a:xfrm>
        </p:spPr>
        <p:txBody>
          <a:bodyPr/>
          <a:lstStyle/>
          <a:p>
            <a:r>
              <a:rPr lang="en-US" dirty="0"/>
              <a:t>PHOTO ONLY</a:t>
            </a:r>
          </a:p>
        </p:txBody>
      </p:sp>
      <p:sp>
        <p:nvSpPr>
          <p:cNvPr id="12" name="Picture Placeholder 9"/>
          <p:cNvSpPr>
            <a:spLocks noGrp="1"/>
          </p:cNvSpPr>
          <p:nvPr>
            <p:ph type="pic" sz="quarter" idx="26" hasCustomPrompt="1"/>
          </p:nvPr>
        </p:nvSpPr>
        <p:spPr>
          <a:xfrm>
            <a:off x="4372864" y="1157073"/>
            <a:ext cx="3450336" cy="1365228"/>
          </a:xfrm>
        </p:spPr>
        <p:txBody>
          <a:bodyPr/>
          <a:lstStyle>
            <a:lvl1pPr>
              <a:defRPr baseline="0"/>
            </a:lvl1pPr>
          </a:lstStyle>
          <a:p>
            <a:r>
              <a:rPr lang="en-US" dirty="0"/>
              <a:t>PHOTO ONLY</a:t>
            </a:r>
          </a:p>
        </p:txBody>
      </p:sp>
      <p:sp>
        <p:nvSpPr>
          <p:cNvPr id="13" name="Picture Placeholder 9"/>
          <p:cNvSpPr>
            <a:spLocks noGrp="1"/>
          </p:cNvSpPr>
          <p:nvPr>
            <p:ph type="pic" sz="quarter" idx="27" hasCustomPrompt="1"/>
          </p:nvPr>
        </p:nvSpPr>
        <p:spPr>
          <a:xfrm>
            <a:off x="8132064" y="1157073"/>
            <a:ext cx="3450336" cy="1365228"/>
          </a:xfrm>
        </p:spPr>
        <p:txBody>
          <a:bodyPr/>
          <a:lstStyle/>
          <a:p>
            <a:r>
              <a:rPr lang="en-US" dirty="0"/>
              <a:t>PHOTO ONLY</a:t>
            </a:r>
          </a:p>
        </p:txBody>
      </p:sp>
      <p:sp>
        <p:nvSpPr>
          <p:cNvPr id="19" name="Title 1"/>
          <p:cNvSpPr>
            <a:spLocks noGrp="1"/>
          </p:cNvSpPr>
          <p:nvPr>
            <p:ph type="title" hasCustomPrompt="1"/>
          </p:nvPr>
        </p:nvSpPr>
        <p:spPr>
          <a:xfrm>
            <a:off x="609600" y="381000"/>
            <a:ext cx="10972800" cy="609600"/>
          </a:xfrm>
        </p:spPr>
        <p:txBody>
          <a:bodyPr>
            <a:noAutofit/>
          </a:bodyPr>
          <a:lstStyle>
            <a:lvl1pPr>
              <a:lnSpc>
                <a:spcPct val="90000"/>
              </a:lnSpc>
              <a:defRPr sz="4000" b="1" i="0">
                <a:solidFill>
                  <a:srgbClr val="006EB7"/>
                </a:solidFill>
                <a:latin typeface="Arial" charset="0"/>
                <a:ea typeface="Arial" charset="0"/>
                <a:cs typeface="Arial" charset="0"/>
              </a:defRPr>
            </a:lvl1pPr>
          </a:lstStyle>
          <a:p>
            <a:r>
              <a:rPr lang="en-US" dirty="0"/>
              <a:t>Click to edit Header style</a:t>
            </a:r>
          </a:p>
        </p:txBody>
      </p:sp>
      <p:sp>
        <p:nvSpPr>
          <p:cNvPr id="21" name="Text Placeholder 9"/>
          <p:cNvSpPr>
            <a:spLocks noGrp="1"/>
          </p:cNvSpPr>
          <p:nvPr>
            <p:ph type="body" sz="quarter" idx="28" hasCustomPrompt="1"/>
          </p:nvPr>
        </p:nvSpPr>
        <p:spPr>
          <a:xfrm>
            <a:off x="609600" y="2699361"/>
            <a:ext cx="3454400" cy="684213"/>
          </a:xfrm>
        </p:spPr>
        <p:txBody>
          <a:bodyPr>
            <a:normAutofit/>
          </a:bodyPr>
          <a:lstStyle>
            <a:lvl1pPr marL="0" indent="0">
              <a:buNone/>
              <a:defRPr sz="1800" b="1" baseline="0">
                <a:solidFill>
                  <a:srgbClr val="006EB7"/>
                </a:solidFill>
              </a:defRPr>
            </a:lvl1pPr>
          </a:lstStyle>
          <a:p>
            <a:pPr lvl="0"/>
            <a:r>
              <a:rPr lang="en-US" dirty="0"/>
              <a:t>Title</a:t>
            </a:r>
          </a:p>
          <a:p>
            <a:pPr lvl="0"/>
            <a:r>
              <a:rPr lang="en-US" dirty="0"/>
              <a:t>Click to edit</a:t>
            </a:r>
          </a:p>
        </p:txBody>
      </p:sp>
      <p:sp>
        <p:nvSpPr>
          <p:cNvPr id="22" name="Text Placeholder 9"/>
          <p:cNvSpPr>
            <a:spLocks noGrp="1"/>
          </p:cNvSpPr>
          <p:nvPr>
            <p:ph type="body" sz="quarter" idx="19" hasCustomPrompt="1"/>
          </p:nvPr>
        </p:nvSpPr>
        <p:spPr>
          <a:xfrm>
            <a:off x="8132064" y="2699361"/>
            <a:ext cx="3450336" cy="684213"/>
          </a:xfrm>
        </p:spPr>
        <p:txBody>
          <a:bodyPr>
            <a:normAutofit/>
          </a:bodyPr>
          <a:lstStyle>
            <a:lvl1pPr marL="0" indent="0">
              <a:buNone/>
              <a:defRPr sz="1800" b="1" baseline="0">
                <a:solidFill>
                  <a:srgbClr val="006EB7"/>
                </a:solidFill>
              </a:defRPr>
            </a:lvl1pPr>
          </a:lstStyle>
          <a:p>
            <a:pPr lvl="0"/>
            <a:r>
              <a:rPr lang="en-US" dirty="0"/>
              <a:t>Title</a:t>
            </a:r>
          </a:p>
          <a:p>
            <a:pPr lvl="0"/>
            <a:r>
              <a:rPr lang="en-US" dirty="0"/>
              <a:t>Click to edit</a:t>
            </a:r>
          </a:p>
        </p:txBody>
      </p:sp>
      <p:sp>
        <p:nvSpPr>
          <p:cNvPr id="23" name="Text Placeholder 9"/>
          <p:cNvSpPr>
            <a:spLocks noGrp="1"/>
          </p:cNvSpPr>
          <p:nvPr>
            <p:ph type="body" sz="quarter" idx="24" hasCustomPrompt="1"/>
          </p:nvPr>
        </p:nvSpPr>
        <p:spPr>
          <a:xfrm>
            <a:off x="4372864" y="2699361"/>
            <a:ext cx="3450336" cy="684213"/>
          </a:xfrm>
        </p:spPr>
        <p:txBody>
          <a:bodyPr>
            <a:normAutofit/>
          </a:bodyPr>
          <a:lstStyle>
            <a:lvl1pPr marL="0" indent="0">
              <a:buNone/>
              <a:defRPr sz="1800" b="1" baseline="0">
                <a:solidFill>
                  <a:srgbClr val="006EB7"/>
                </a:solidFill>
              </a:defRPr>
            </a:lvl1pPr>
          </a:lstStyle>
          <a:p>
            <a:pPr lvl="0"/>
            <a:r>
              <a:rPr lang="en-US" dirty="0"/>
              <a:t>Title</a:t>
            </a:r>
          </a:p>
          <a:p>
            <a:pPr lvl="0"/>
            <a:r>
              <a:rPr lang="en-US" dirty="0"/>
              <a:t>Click to edit</a:t>
            </a:r>
          </a:p>
        </p:txBody>
      </p:sp>
      <p:sp>
        <p:nvSpPr>
          <p:cNvPr id="24" name="Text Placeholder 9"/>
          <p:cNvSpPr>
            <a:spLocks noGrp="1"/>
          </p:cNvSpPr>
          <p:nvPr>
            <p:ph type="body" sz="quarter" idx="20" hasCustomPrompt="1"/>
          </p:nvPr>
        </p:nvSpPr>
        <p:spPr>
          <a:xfrm>
            <a:off x="609600" y="3557710"/>
            <a:ext cx="3454400" cy="2385890"/>
          </a:xfrm>
        </p:spPr>
        <p:txBody>
          <a:bodyPr>
            <a:normAutofit/>
          </a:bodyPr>
          <a:lstStyle>
            <a:lvl1pPr marL="0" indent="0">
              <a:buNone/>
              <a:defRPr sz="1600" baseline="0">
                <a:solidFill>
                  <a:srgbClr val="006EB7"/>
                </a:solidFill>
              </a:defRPr>
            </a:lvl1pPr>
          </a:lstStyle>
          <a:p>
            <a:pPr lvl="0"/>
            <a:r>
              <a:rPr lang="en-US" dirty="0"/>
              <a:t>Body Click to edit</a:t>
            </a:r>
          </a:p>
        </p:txBody>
      </p:sp>
      <p:sp>
        <p:nvSpPr>
          <p:cNvPr id="25" name="Text Placeholder 9"/>
          <p:cNvSpPr>
            <a:spLocks noGrp="1"/>
          </p:cNvSpPr>
          <p:nvPr>
            <p:ph type="body" sz="quarter" idx="22" hasCustomPrompt="1"/>
          </p:nvPr>
        </p:nvSpPr>
        <p:spPr>
          <a:xfrm>
            <a:off x="8132064" y="3557710"/>
            <a:ext cx="3450336" cy="2385890"/>
          </a:xfrm>
        </p:spPr>
        <p:txBody>
          <a:bodyPr>
            <a:normAutofit/>
          </a:bodyPr>
          <a:lstStyle>
            <a:lvl1pPr marL="0" indent="0">
              <a:buNone/>
              <a:defRPr sz="1600" baseline="0">
                <a:solidFill>
                  <a:srgbClr val="006EB7"/>
                </a:solidFill>
              </a:defRPr>
            </a:lvl1pPr>
          </a:lstStyle>
          <a:p>
            <a:pPr lvl="0"/>
            <a:r>
              <a:rPr lang="en-US" dirty="0"/>
              <a:t>Body Click to edit</a:t>
            </a:r>
          </a:p>
        </p:txBody>
      </p:sp>
      <p:sp>
        <p:nvSpPr>
          <p:cNvPr id="26" name="Text Placeholder 9"/>
          <p:cNvSpPr>
            <a:spLocks noGrp="1"/>
          </p:cNvSpPr>
          <p:nvPr>
            <p:ph type="body" sz="quarter" idx="25" hasCustomPrompt="1"/>
          </p:nvPr>
        </p:nvSpPr>
        <p:spPr>
          <a:xfrm>
            <a:off x="4372864" y="3557710"/>
            <a:ext cx="3450336" cy="2385890"/>
          </a:xfrm>
        </p:spPr>
        <p:txBody>
          <a:bodyPr>
            <a:normAutofit/>
          </a:bodyPr>
          <a:lstStyle>
            <a:lvl1pPr marL="0" indent="0">
              <a:buNone/>
              <a:defRPr sz="1600" baseline="0">
                <a:solidFill>
                  <a:srgbClr val="006EB7"/>
                </a:solidFill>
              </a:defRPr>
            </a:lvl1pPr>
          </a:lstStyle>
          <a:p>
            <a:pPr lvl="0"/>
            <a:r>
              <a:rPr lang="en-US" dirty="0"/>
              <a:t>Body Click to edit</a:t>
            </a:r>
          </a:p>
        </p:txBody>
      </p:sp>
      <p:sp>
        <p:nvSpPr>
          <p:cNvPr id="27" name="Footer Placeholder 8"/>
          <p:cNvSpPr txBox="1">
            <a:spLocks/>
          </p:cNvSpPr>
          <p:nvPr userDrawn="1"/>
        </p:nvSpPr>
        <p:spPr>
          <a:xfrm>
            <a:off x="8317425" y="6356351"/>
            <a:ext cx="237597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1000" b="0" dirty="0">
                <a:solidFill>
                  <a:srgbClr val="FFFFFF"/>
                </a:solidFill>
              </a:rPr>
              <a:t>  Portland General Electric</a:t>
            </a:r>
          </a:p>
        </p:txBody>
      </p:sp>
    </p:spTree>
    <p:extLst>
      <p:ext uri="{BB962C8B-B14F-4D97-AF65-F5344CB8AC3E}">
        <p14:creationId xmlns:p14="http://schemas.microsoft.com/office/powerpoint/2010/main" val="3541916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lvl1pPr>
          </a:lstStyle>
          <a:p>
            <a:r>
              <a:rPr lang="en-US"/>
              <a:t>BCxA Virtual Conference – 2020</a:t>
            </a:r>
            <a:endParaRPr lang="en-US" dirty="0"/>
          </a:p>
        </p:txBody>
      </p:sp>
      <p:sp>
        <p:nvSpPr>
          <p:cNvPr id="4" name="Slide Number Placeholder 3"/>
          <p:cNvSpPr>
            <a:spLocks noGrp="1"/>
          </p:cNvSpPr>
          <p:nvPr>
            <p:ph type="sldNum" sz="quarter" idx="11"/>
          </p:nvPr>
        </p:nvSpPr>
        <p:spPr/>
        <p:txBody>
          <a:bodyPr/>
          <a:lstStyle/>
          <a:p>
            <a:fld id="{C19F7196-CE8E-4E18-AED9-5A11B5558B46}" type="slidenum">
              <a:rPr lang="en-US" smtClean="0"/>
              <a:t>‹#›</a:t>
            </a:fld>
            <a:endParaRPr lang="en-US"/>
          </a:p>
        </p:txBody>
      </p:sp>
      <p:sp>
        <p:nvSpPr>
          <p:cNvPr id="7" name="Text Placeholder 6"/>
          <p:cNvSpPr>
            <a:spLocks noGrp="1"/>
          </p:cNvSpPr>
          <p:nvPr>
            <p:ph type="body" sz="quarter" idx="12"/>
          </p:nvPr>
        </p:nvSpPr>
        <p:spPr>
          <a:xfrm>
            <a:off x="710215" y="1740024"/>
            <a:ext cx="10734091" cy="417250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11180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cons — Three Sections">
    <p:spTree>
      <p:nvGrpSpPr>
        <p:cNvPr id="1" name=""/>
        <p:cNvGrpSpPr/>
        <p:nvPr/>
      </p:nvGrpSpPr>
      <p:grpSpPr>
        <a:xfrm>
          <a:off x="0" y="0"/>
          <a:ext cx="0" cy="0"/>
          <a:chOff x="0" y="0"/>
          <a:chExt cx="0" cy="0"/>
        </a:xfrm>
      </p:grpSpPr>
      <p:sp>
        <p:nvSpPr>
          <p:cNvPr id="25" name="Text Placeholder 9"/>
          <p:cNvSpPr>
            <a:spLocks noGrp="1"/>
          </p:cNvSpPr>
          <p:nvPr>
            <p:ph type="body" sz="quarter" idx="31" hasCustomPrompt="1"/>
          </p:nvPr>
        </p:nvSpPr>
        <p:spPr>
          <a:xfrm>
            <a:off x="609600" y="2918798"/>
            <a:ext cx="3454400" cy="3024802"/>
          </a:xfrm>
        </p:spPr>
        <p:txBody>
          <a:bodyPr>
            <a:normAutofit/>
          </a:bodyPr>
          <a:lstStyle>
            <a:lvl1pPr marL="0" indent="0">
              <a:buNone/>
              <a:defRPr sz="1600" baseline="0">
                <a:solidFill>
                  <a:srgbClr val="006EB7"/>
                </a:solidFill>
              </a:defRPr>
            </a:lvl1pPr>
          </a:lstStyle>
          <a:p>
            <a:pPr lvl="0"/>
            <a:r>
              <a:rPr lang="en-US" dirty="0"/>
              <a:t>Body Click to edit</a:t>
            </a:r>
          </a:p>
        </p:txBody>
      </p:sp>
      <p:sp>
        <p:nvSpPr>
          <p:cNvPr id="15" name="Rectangle 17"/>
          <p:cNvSpPr/>
          <p:nvPr userDrawn="1"/>
        </p:nvSpPr>
        <p:spPr>
          <a:xfrm rot="10800000">
            <a:off x="0" y="6248392"/>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16"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17" name="Rectangle 17"/>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28" name="Picture Placeholder 27"/>
          <p:cNvSpPr>
            <a:spLocks noGrp="1"/>
          </p:cNvSpPr>
          <p:nvPr>
            <p:ph type="pic" sz="quarter" idx="26" hasCustomPrompt="1"/>
          </p:nvPr>
        </p:nvSpPr>
        <p:spPr>
          <a:xfrm>
            <a:off x="1431719" y="533400"/>
            <a:ext cx="1828800" cy="1371600"/>
          </a:xfrm>
        </p:spPr>
        <p:txBody>
          <a:bodyPr/>
          <a:lstStyle/>
          <a:p>
            <a:r>
              <a:rPr lang="en-US" dirty="0"/>
              <a:t>ICON ONLY</a:t>
            </a:r>
          </a:p>
        </p:txBody>
      </p:sp>
      <p:sp>
        <p:nvSpPr>
          <p:cNvPr id="29" name="Picture Placeholder 27"/>
          <p:cNvSpPr>
            <a:spLocks noGrp="1"/>
          </p:cNvSpPr>
          <p:nvPr>
            <p:ph type="pic" sz="quarter" idx="27" hasCustomPrompt="1"/>
          </p:nvPr>
        </p:nvSpPr>
        <p:spPr>
          <a:xfrm>
            <a:off x="5232400" y="533400"/>
            <a:ext cx="1828800" cy="1371600"/>
          </a:xfrm>
        </p:spPr>
        <p:txBody>
          <a:bodyPr/>
          <a:lstStyle/>
          <a:p>
            <a:r>
              <a:rPr lang="en-US" dirty="0"/>
              <a:t>ICON ONLY</a:t>
            </a:r>
          </a:p>
        </p:txBody>
      </p:sp>
      <p:sp>
        <p:nvSpPr>
          <p:cNvPr id="30" name="Picture Placeholder 27"/>
          <p:cNvSpPr>
            <a:spLocks noGrp="1"/>
          </p:cNvSpPr>
          <p:nvPr>
            <p:ph type="pic" sz="quarter" idx="28" hasCustomPrompt="1"/>
          </p:nvPr>
        </p:nvSpPr>
        <p:spPr>
          <a:xfrm>
            <a:off x="8991600" y="511789"/>
            <a:ext cx="1828800" cy="1371600"/>
          </a:xfrm>
        </p:spPr>
        <p:txBody>
          <a:bodyPr/>
          <a:lstStyle/>
          <a:p>
            <a:r>
              <a:rPr lang="en-US" dirty="0"/>
              <a:t>ICON ONLY</a:t>
            </a:r>
          </a:p>
        </p:txBody>
      </p:sp>
      <p:sp>
        <p:nvSpPr>
          <p:cNvPr id="44" name="Slide Number Placeholder 43"/>
          <p:cNvSpPr>
            <a:spLocks noGrp="1"/>
          </p:cNvSpPr>
          <p:nvPr>
            <p:ph type="sldNum" sz="quarter" idx="30"/>
          </p:nvPr>
        </p:nvSpPr>
        <p:spPr/>
        <p:txBody>
          <a:bodyPr/>
          <a:lstStyle>
            <a:lvl1pPr>
              <a:defRPr>
                <a:solidFill>
                  <a:schemeClr val="bg1"/>
                </a:solidFill>
              </a:defRPr>
            </a:lvl1pPr>
          </a:lstStyle>
          <a:p>
            <a:fld id="{54105720-E786-164F-AE36-9EBC2F8CA2D8}" type="slidenum">
              <a:rPr lang="en-US" smtClean="0">
                <a:solidFill>
                  <a:srgbClr val="FFFFFF"/>
                </a:solidFill>
              </a:rPr>
              <a:pPr/>
              <a:t>‹#›</a:t>
            </a:fld>
            <a:endParaRPr lang="en-US" dirty="0">
              <a:solidFill>
                <a:srgbClr val="FFFFFF"/>
              </a:solidFill>
            </a:endParaRPr>
          </a:p>
        </p:txBody>
      </p:sp>
      <p:sp>
        <p:nvSpPr>
          <p:cNvPr id="45" name="Text Placeholder 9"/>
          <p:cNvSpPr>
            <a:spLocks noGrp="1"/>
          </p:cNvSpPr>
          <p:nvPr>
            <p:ph type="body" sz="quarter" idx="11" hasCustomPrompt="1"/>
          </p:nvPr>
        </p:nvSpPr>
        <p:spPr>
          <a:xfrm>
            <a:off x="609600" y="2058988"/>
            <a:ext cx="3454400" cy="684213"/>
          </a:xfrm>
        </p:spPr>
        <p:txBody>
          <a:bodyPr>
            <a:normAutofit/>
          </a:bodyPr>
          <a:lstStyle>
            <a:lvl1pPr marL="0" indent="0">
              <a:buNone/>
              <a:defRPr sz="1800" b="1" baseline="0">
                <a:solidFill>
                  <a:srgbClr val="006EB7"/>
                </a:solidFill>
              </a:defRPr>
            </a:lvl1pPr>
          </a:lstStyle>
          <a:p>
            <a:pPr lvl="0"/>
            <a:r>
              <a:rPr lang="en-US" dirty="0"/>
              <a:t>Title</a:t>
            </a:r>
          </a:p>
          <a:p>
            <a:pPr lvl="0"/>
            <a:r>
              <a:rPr lang="en-US" dirty="0"/>
              <a:t>Click to edit</a:t>
            </a:r>
          </a:p>
        </p:txBody>
      </p:sp>
      <p:sp>
        <p:nvSpPr>
          <p:cNvPr id="46" name="Text Placeholder 9"/>
          <p:cNvSpPr>
            <a:spLocks noGrp="1"/>
          </p:cNvSpPr>
          <p:nvPr>
            <p:ph type="body" sz="quarter" idx="19" hasCustomPrompt="1"/>
          </p:nvPr>
        </p:nvSpPr>
        <p:spPr>
          <a:xfrm>
            <a:off x="8132064" y="2058988"/>
            <a:ext cx="3450336" cy="684213"/>
          </a:xfrm>
        </p:spPr>
        <p:txBody>
          <a:bodyPr>
            <a:normAutofit/>
          </a:bodyPr>
          <a:lstStyle>
            <a:lvl1pPr marL="0" indent="0">
              <a:buNone/>
              <a:defRPr sz="1800" b="1" baseline="0">
                <a:solidFill>
                  <a:srgbClr val="006EB7"/>
                </a:solidFill>
              </a:defRPr>
            </a:lvl1pPr>
          </a:lstStyle>
          <a:p>
            <a:pPr lvl="0"/>
            <a:r>
              <a:rPr lang="en-US" dirty="0"/>
              <a:t>Title</a:t>
            </a:r>
          </a:p>
          <a:p>
            <a:pPr lvl="0"/>
            <a:r>
              <a:rPr lang="en-US" dirty="0"/>
              <a:t>Click to edit</a:t>
            </a:r>
          </a:p>
        </p:txBody>
      </p:sp>
      <p:sp>
        <p:nvSpPr>
          <p:cNvPr id="49" name="Text Placeholder 9"/>
          <p:cNvSpPr>
            <a:spLocks noGrp="1"/>
          </p:cNvSpPr>
          <p:nvPr>
            <p:ph type="body" sz="quarter" idx="24" hasCustomPrompt="1"/>
          </p:nvPr>
        </p:nvSpPr>
        <p:spPr>
          <a:xfrm>
            <a:off x="4372864" y="2058988"/>
            <a:ext cx="3450336" cy="684213"/>
          </a:xfrm>
        </p:spPr>
        <p:txBody>
          <a:bodyPr>
            <a:normAutofit/>
          </a:bodyPr>
          <a:lstStyle>
            <a:lvl1pPr marL="0" indent="0">
              <a:buNone/>
              <a:defRPr sz="1800" b="1" baseline="0">
                <a:solidFill>
                  <a:srgbClr val="006EB7"/>
                </a:solidFill>
              </a:defRPr>
            </a:lvl1pPr>
          </a:lstStyle>
          <a:p>
            <a:pPr lvl="0"/>
            <a:r>
              <a:rPr lang="en-US" dirty="0"/>
              <a:t>Title</a:t>
            </a:r>
          </a:p>
          <a:p>
            <a:pPr lvl="0"/>
            <a:r>
              <a:rPr lang="en-US" dirty="0"/>
              <a:t>Click to edit</a:t>
            </a:r>
          </a:p>
        </p:txBody>
      </p:sp>
      <p:sp>
        <p:nvSpPr>
          <p:cNvPr id="26" name="Text Placeholder 9"/>
          <p:cNvSpPr>
            <a:spLocks noGrp="1"/>
          </p:cNvSpPr>
          <p:nvPr>
            <p:ph type="body" sz="quarter" idx="32" hasCustomPrompt="1"/>
          </p:nvPr>
        </p:nvSpPr>
        <p:spPr>
          <a:xfrm>
            <a:off x="8132064" y="2918798"/>
            <a:ext cx="3450336" cy="3024802"/>
          </a:xfrm>
        </p:spPr>
        <p:txBody>
          <a:bodyPr>
            <a:normAutofit/>
          </a:bodyPr>
          <a:lstStyle>
            <a:lvl1pPr marL="0" indent="0">
              <a:buNone/>
              <a:defRPr sz="1600" baseline="0">
                <a:solidFill>
                  <a:srgbClr val="006EB7"/>
                </a:solidFill>
              </a:defRPr>
            </a:lvl1pPr>
          </a:lstStyle>
          <a:p>
            <a:pPr lvl="0"/>
            <a:r>
              <a:rPr lang="en-US" dirty="0"/>
              <a:t>Body Click to edit</a:t>
            </a:r>
          </a:p>
        </p:txBody>
      </p:sp>
      <p:sp>
        <p:nvSpPr>
          <p:cNvPr id="27" name="Text Placeholder 9"/>
          <p:cNvSpPr>
            <a:spLocks noGrp="1"/>
          </p:cNvSpPr>
          <p:nvPr>
            <p:ph type="body" sz="quarter" idx="33" hasCustomPrompt="1"/>
          </p:nvPr>
        </p:nvSpPr>
        <p:spPr>
          <a:xfrm>
            <a:off x="4372864" y="2918798"/>
            <a:ext cx="3450336" cy="3024802"/>
          </a:xfrm>
        </p:spPr>
        <p:txBody>
          <a:bodyPr>
            <a:normAutofit/>
          </a:bodyPr>
          <a:lstStyle>
            <a:lvl1pPr marL="0" indent="0">
              <a:buNone/>
              <a:defRPr sz="1600" baseline="0">
                <a:solidFill>
                  <a:srgbClr val="006EB7"/>
                </a:solidFill>
              </a:defRPr>
            </a:lvl1pPr>
          </a:lstStyle>
          <a:p>
            <a:pPr lvl="0"/>
            <a:r>
              <a:rPr lang="en-US" dirty="0"/>
              <a:t>Body Click to edit</a:t>
            </a:r>
          </a:p>
        </p:txBody>
      </p:sp>
      <p:sp>
        <p:nvSpPr>
          <p:cNvPr id="19" name="Footer Placeholder 8"/>
          <p:cNvSpPr txBox="1">
            <a:spLocks/>
          </p:cNvSpPr>
          <p:nvPr userDrawn="1"/>
        </p:nvSpPr>
        <p:spPr>
          <a:xfrm>
            <a:off x="8317425" y="6356351"/>
            <a:ext cx="237597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1000" b="0" dirty="0">
                <a:solidFill>
                  <a:srgbClr val="FFFFFF"/>
                </a:solidFill>
              </a:rPr>
              <a:t>   Portland General Electric</a:t>
            </a:r>
          </a:p>
        </p:txBody>
      </p:sp>
    </p:spTree>
    <p:extLst>
      <p:ext uri="{BB962C8B-B14F-4D97-AF65-F5344CB8AC3E}">
        <p14:creationId xmlns:p14="http://schemas.microsoft.com/office/powerpoint/2010/main" val="2810602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 Three Sections with Title">
    <p:spTree>
      <p:nvGrpSpPr>
        <p:cNvPr id="1" name=""/>
        <p:cNvGrpSpPr/>
        <p:nvPr/>
      </p:nvGrpSpPr>
      <p:grpSpPr>
        <a:xfrm>
          <a:off x="0" y="0"/>
          <a:ext cx="0" cy="0"/>
          <a:chOff x="0" y="0"/>
          <a:chExt cx="0" cy="0"/>
        </a:xfrm>
      </p:grpSpPr>
      <p:sp>
        <p:nvSpPr>
          <p:cNvPr id="5" name="Rectangle 17"/>
          <p:cNvSpPr/>
          <p:nvPr userDrawn="1"/>
        </p:nvSpPr>
        <p:spPr>
          <a:xfrm rot="10800000">
            <a:off x="0" y="6248392"/>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6"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7" name="Rectangle 17"/>
          <p:cNvSpPr/>
          <p:nvPr userDrawn="1"/>
        </p:nvSpPr>
        <p:spPr>
          <a:xfrm rot="10800000">
            <a:off x="0" y="6248416"/>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9" name="Picture Placeholder 27"/>
          <p:cNvSpPr>
            <a:spLocks noGrp="1"/>
          </p:cNvSpPr>
          <p:nvPr>
            <p:ph type="pic" sz="quarter" idx="26" hasCustomPrompt="1"/>
          </p:nvPr>
        </p:nvSpPr>
        <p:spPr>
          <a:xfrm>
            <a:off x="1473200" y="1173773"/>
            <a:ext cx="1828800" cy="1371600"/>
          </a:xfrm>
        </p:spPr>
        <p:txBody>
          <a:bodyPr/>
          <a:lstStyle/>
          <a:p>
            <a:r>
              <a:rPr lang="en-US" dirty="0"/>
              <a:t>ICON ONLY</a:t>
            </a:r>
          </a:p>
        </p:txBody>
      </p:sp>
      <p:sp>
        <p:nvSpPr>
          <p:cNvPr id="10" name="Picture Placeholder 27"/>
          <p:cNvSpPr>
            <a:spLocks noGrp="1"/>
          </p:cNvSpPr>
          <p:nvPr>
            <p:ph type="pic" sz="quarter" idx="27" hasCustomPrompt="1"/>
          </p:nvPr>
        </p:nvSpPr>
        <p:spPr>
          <a:xfrm>
            <a:off x="5181600" y="1184396"/>
            <a:ext cx="1828800" cy="1371600"/>
          </a:xfrm>
        </p:spPr>
        <p:txBody>
          <a:bodyPr/>
          <a:lstStyle/>
          <a:p>
            <a:r>
              <a:rPr lang="en-US" dirty="0"/>
              <a:t>ICON ONLY</a:t>
            </a:r>
          </a:p>
        </p:txBody>
      </p:sp>
      <p:sp>
        <p:nvSpPr>
          <p:cNvPr id="11" name="Picture Placeholder 27"/>
          <p:cNvSpPr>
            <a:spLocks noGrp="1"/>
          </p:cNvSpPr>
          <p:nvPr>
            <p:ph type="pic" sz="quarter" idx="28" hasCustomPrompt="1"/>
          </p:nvPr>
        </p:nvSpPr>
        <p:spPr>
          <a:xfrm>
            <a:off x="8991600" y="1173773"/>
            <a:ext cx="1828800" cy="1371600"/>
          </a:xfrm>
        </p:spPr>
        <p:txBody>
          <a:bodyPr/>
          <a:lstStyle/>
          <a:p>
            <a:r>
              <a:rPr lang="en-US" dirty="0"/>
              <a:t>ICON ONLY</a:t>
            </a:r>
          </a:p>
        </p:txBody>
      </p:sp>
      <p:sp>
        <p:nvSpPr>
          <p:cNvPr id="13" name="Slide Number Placeholder 43"/>
          <p:cNvSpPr>
            <a:spLocks noGrp="1"/>
          </p:cNvSpPr>
          <p:nvPr>
            <p:ph type="sldNum" sz="quarter" idx="30"/>
          </p:nvPr>
        </p:nvSpPr>
        <p:spPr>
          <a:xfrm>
            <a:off x="10998200" y="6356351"/>
            <a:ext cx="584200" cy="365125"/>
          </a:xfrm>
        </p:spPr>
        <p:txBody>
          <a:bodyPr/>
          <a:lstStyle>
            <a:lvl1pPr>
              <a:defRPr>
                <a:solidFill>
                  <a:schemeClr val="bg1"/>
                </a:solidFill>
              </a:defRPr>
            </a:lvl1pPr>
          </a:lstStyle>
          <a:p>
            <a:fld id="{54105720-E786-164F-AE36-9EBC2F8CA2D8}" type="slidenum">
              <a:rPr lang="en-US" smtClean="0">
                <a:solidFill>
                  <a:srgbClr val="FFFFFF"/>
                </a:solidFill>
              </a:rPr>
              <a:pPr/>
              <a:t>‹#›</a:t>
            </a:fld>
            <a:endParaRPr lang="en-US" dirty="0">
              <a:solidFill>
                <a:srgbClr val="FFFFFF"/>
              </a:solidFill>
            </a:endParaRPr>
          </a:p>
        </p:txBody>
      </p:sp>
      <p:sp>
        <p:nvSpPr>
          <p:cNvPr id="14" name="Text Placeholder 9"/>
          <p:cNvSpPr>
            <a:spLocks noGrp="1"/>
          </p:cNvSpPr>
          <p:nvPr>
            <p:ph type="body" sz="quarter" idx="11" hasCustomPrompt="1"/>
          </p:nvPr>
        </p:nvSpPr>
        <p:spPr>
          <a:xfrm>
            <a:off x="609600" y="2699361"/>
            <a:ext cx="3454400" cy="684213"/>
          </a:xfrm>
        </p:spPr>
        <p:txBody>
          <a:bodyPr>
            <a:normAutofit/>
          </a:bodyPr>
          <a:lstStyle>
            <a:lvl1pPr marL="0" indent="0">
              <a:buNone/>
              <a:defRPr sz="1800" b="1" baseline="0">
                <a:solidFill>
                  <a:srgbClr val="006EB7"/>
                </a:solidFill>
              </a:defRPr>
            </a:lvl1pPr>
          </a:lstStyle>
          <a:p>
            <a:pPr lvl="0"/>
            <a:r>
              <a:rPr lang="en-US" dirty="0"/>
              <a:t>Title</a:t>
            </a:r>
          </a:p>
          <a:p>
            <a:pPr lvl="0"/>
            <a:r>
              <a:rPr lang="en-US" dirty="0"/>
              <a:t>Click to edit</a:t>
            </a:r>
          </a:p>
        </p:txBody>
      </p:sp>
      <p:sp>
        <p:nvSpPr>
          <p:cNvPr id="15" name="Text Placeholder 9"/>
          <p:cNvSpPr>
            <a:spLocks noGrp="1"/>
          </p:cNvSpPr>
          <p:nvPr>
            <p:ph type="body" sz="quarter" idx="19" hasCustomPrompt="1"/>
          </p:nvPr>
        </p:nvSpPr>
        <p:spPr>
          <a:xfrm>
            <a:off x="8132064" y="2699361"/>
            <a:ext cx="3450336" cy="684213"/>
          </a:xfrm>
        </p:spPr>
        <p:txBody>
          <a:bodyPr>
            <a:normAutofit/>
          </a:bodyPr>
          <a:lstStyle>
            <a:lvl1pPr marL="0" indent="0">
              <a:buNone/>
              <a:defRPr sz="1800" b="1" baseline="0">
                <a:solidFill>
                  <a:srgbClr val="006EB7"/>
                </a:solidFill>
              </a:defRPr>
            </a:lvl1pPr>
          </a:lstStyle>
          <a:p>
            <a:pPr lvl="0"/>
            <a:r>
              <a:rPr lang="en-US" dirty="0"/>
              <a:t>Title</a:t>
            </a:r>
          </a:p>
          <a:p>
            <a:pPr lvl="0"/>
            <a:r>
              <a:rPr lang="en-US" dirty="0"/>
              <a:t>Click to edit</a:t>
            </a:r>
          </a:p>
        </p:txBody>
      </p:sp>
      <p:sp>
        <p:nvSpPr>
          <p:cNvPr id="18" name="Text Placeholder 9"/>
          <p:cNvSpPr>
            <a:spLocks noGrp="1"/>
          </p:cNvSpPr>
          <p:nvPr>
            <p:ph type="body" sz="quarter" idx="24" hasCustomPrompt="1"/>
          </p:nvPr>
        </p:nvSpPr>
        <p:spPr>
          <a:xfrm>
            <a:off x="4372864" y="2699361"/>
            <a:ext cx="3450336" cy="684213"/>
          </a:xfrm>
        </p:spPr>
        <p:txBody>
          <a:bodyPr>
            <a:normAutofit/>
          </a:bodyPr>
          <a:lstStyle>
            <a:lvl1pPr marL="0" indent="0">
              <a:buNone/>
              <a:defRPr sz="1800" b="1" baseline="0">
                <a:solidFill>
                  <a:srgbClr val="006EB7"/>
                </a:solidFill>
              </a:defRPr>
            </a:lvl1pPr>
          </a:lstStyle>
          <a:p>
            <a:pPr lvl="0"/>
            <a:r>
              <a:rPr lang="en-US" dirty="0"/>
              <a:t>Title</a:t>
            </a:r>
          </a:p>
          <a:p>
            <a:pPr lvl="0"/>
            <a:r>
              <a:rPr lang="en-US" dirty="0"/>
              <a:t>Click to edit</a:t>
            </a:r>
          </a:p>
        </p:txBody>
      </p:sp>
      <p:sp>
        <p:nvSpPr>
          <p:cNvPr id="21" name="Title 1"/>
          <p:cNvSpPr>
            <a:spLocks noGrp="1"/>
          </p:cNvSpPr>
          <p:nvPr>
            <p:ph type="title" hasCustomPrompt="1"/>
          </p:nvPr>
        </p:nvSpPr>
        <p:spPr>
          <a:xfrm>
            <a:off x="609600" y="381000"/>
            <a:ext cx="10972800" cy="609600"/>
          </a:xfrm>
        </p:spPr>
        <p:txBody>
          <a:bodyPr>
            <a:noAutofit/>
          </a:bodyPr>
          <a:lstStyle>
            <a:lvl1pPr>
              <a:lnSpc>
                <a:spcPct val="90000"/>
              </a:lnSpc>
              <a:defRPr sz="4000" b="1" i="0">
                <a:solidFill>
                  <a:srgbClr val="006EB7"/>
                </a:solidFill>
                <a:latin typeface="Arial" charset="0"/>
                <a:ea typeface="Arial" charset="0"/>
                <a:cs typeface="Arial" charset="0"/>
              </a:defRPr>
            </a:lvl1pPr>
          </a:lstStyle>
          <a:p>
            <a:r>
              <a:rPr lang="en-US" dirty="0"/>
              <a:t>Click to edit header style</a:t>
            </a:r>
          </a:p>
        </p:txBody>
      </p:sp>
      <p:sp>
        <p:nvSpPr>
          <p:cNvPr id="22" name="Text Placeholder 9"/>
          <p:cNvSpPr>
            <a:spLocks noGrp="1"/>
          </p:cNvSpPr>
          <p:nvPr>
            <p:ph type="body" sz="quarter" idx="20" hasCustomPrompt="1"/>
          </p:nvPr>
        </p:nvSpPr>
        <p:spPr>
          <a:xfrm>
            <a:off x="609600" y="3557710"/>
            <a:ext cx="3454400" cy="2385890"/>
          </a:xfrm>
        </p:spPr>
        <p:txBody>
          <a:bodyPr>
            <a:normAutofit/>
          </a:bodyPr>
          <a:lstStyle>
            <a:lvl1pPr marL="0" indent="0">
              <a:buNone/>
              <a:defRPr sz="1600" baseline="0">
                <a:solidFill>
                  <a:srgbClr val="006EB7"/>
                </a:solidFill>
              </a:defRPr>
            </a:lvl1pPr>
          </a:lstStyle>
          <a:p>
            <a:pPr lvl="0"/>
            <a:r>
              <a:rPr lang="en-US" dirty="0"/>
              <a:t>Body Click to edit</a:t>
            </a:r>
          </a:p>
        </p:txBody>
      </p:sp>
      <p:sp>
        <p:nvSpPr>
          <p:cNvPr id="23" name="Text Placeholder 9"/>
          <p:cNvSpPr>
            <a:spLocks noGrp="1"/>
          </p:cNvSpPr>
          <p:nvPr>
            <p:ph type="body" sz="quarter" idx="22" hasCustomPrompt="1"/>
          </p:nvPr>
        </p:nvSpPr>
        <p:spPr>
          <a:xfrm>
            <a:off x="8132064" y="3557710"/>
            <a:ext cx="3450336" cy="2385890"/>
          </a:xfrm>
        </p:spPr>
        <p:txBody>
          <a:bodyPr>
            <a:normAutofit/>
          </a:bodyPr>
          <a:lstStyle>
            <a:lvl1pPr marL="0" indent="0">
              <a:buNone/>
              <a:defRPr sz="1600" baseline="0">
                <a:solidFill>
                  <a:srgbClr val="006EB7"/>
                </a:solidFill>
              </a:defRPr>
            </a:lvl1pPr>
          </a:lstStyle>
          <a:p>
            <a:pPr lvl="0"/>
            <a:r>
              <a:rPr lang="en-US" dirty="0"/>
              <a:t>Body Click to edit</a:t>
            </a:r>
          </a:p>
        </p:txBody>
      </p:sp>
      <p:sp>
        <p:nvSpPr>
          <p:cNvPr id="24" name="Text Placeholder 9"/>
          <p:cNvSpPr>
            <a:spLocks noGrp="1"/>
          </p:cNvSpPr>
          <p:nvPr>
            <p:ph type="body" sz="quarter" idx="25" hasCustomPrompt="1"/>
          </p:nvPr>
        </p:nvSpPr>
        <p:spPr>
          <a:xfrm>
            <a:off x="4372864" y="3557710"/>
            <a:ext cx="3450336" cy="2385890"/>
          </a:xfrm>
        </p:spPr>
        <p:txBody>
          <a:bodyPr>
            <a:normAutofit/>
          </a:bodyPr>
          <a:lstStyle>
            <a:lvl1pPr marL="0" indent="0">
              <a:buNone/>
              <a:defRPr sz="1600" baseline="0">
                <a:solidFill>
                  <a:srgbClr val="006EB7"/>
                </a:solidFill>
              </a:defRPr>
            </a:lvl1pPr>
          </a:lstStyle>
          <a:p>
            <a:pPr lvl="0"/>
            <a:r>
              <a:rPr lang="en-US" dirty="0"/>
              <a:t>Body Click to edit</a:t>
            </a:r>
          </a:p>
        </p:txBody>
      </p:sp>
      <p:sp>
        <p:nvSpPr>
          <p:cNvPr id="20" name="Footer Placeholder 8"/>
          <p:cNvSpPr txBox="1">
            <a:spLocks/>
          </p:cNvSpPr>
          <p:nvPr userDrawn="1"/>
        </p:nvSpPr>
        <p:spPr>
          <a:xfrm>
            <a:off x="8317425" y="6356351"/>
            <a:ext cx="237597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1000" b="0" dirty="0">
                <a:solidFill>
                  <a:srgbClr val="FFFFFF"/>
                </a:solidFill>
              </a:rPr>
              <a:t>   Portland General Electric</a:t>
            </a:r>
          </a:p>
        </p:txBody>
      </p:sp>
    </p:spTree>
    <p:extLst>
      <p:ext uri="{BB962C8B-B14F-4D97-AF65-F5344CB8AC3E}">
        <p14:creationId xmlns:p14="http://schemas.microsoft.com/office/powerpoint/2010/main" val="4285270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or Text — four Sections with Title">
    <p:spTree>
      <p:nvGrpSpPr>
        <p:cNvPr id="1" name=""/>
        <p:cNvGrpSpPr/>
        <p:nvPr/>
      </p:nvGrpSpPr>
      <p:grpSpPr>
        <a:xfrm>
          <a:off x="0" y="0"/>
          <a:ext cx="0" cy="0"/>
          <a:chOff x="0" y="0"/>
          <a:chExt cx="0" cy="0"/>
        </a:xfrm>
      </p:grpSpPr>
      <p:sp>
        <p:nvSpPr>
          <p:cNvPr id="5" name="Rectangle 17"/>
          <p:cNvSpPr/>
          <p:nvPr userDrawn="1"/>
        </p:nvSpPr>
        <p:spPr>
          <a:xfrm rot="10800000">
            <a:off x="0" y="6248392"/>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6"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7" name="Rectangle 17"/>
          <p:cNvSpPr/>
          <p:nvPr userDrawn="1"/>
        </p:nvSpPr>
        <p:spPr>
          <a:xfrm rot="10800000">
            <a:off x="0" y="6248416"/>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9" name="Slide Number Placeholder 43"/>
          <p:cNvSpPr>
            <a:spLocks noGrp="1"/>
          </p:cNvSpPr>
          <p:nvPr>
            <p:ph type="sldNum" sz="quarter" idx="30"/>
          </p:nvPr>
        </p:nvSpPr>
        <p:spPr>
          <a:xfrm>
            <a:off x="10998200" y="6356351"/>
            <a:ext cx="584200" cy="365125"/>
          </a:xfrm>
        </p:spPr>
        <p:txBody>
          <a:bodyPr/>
          <a:lstStyle>
            <a:lvl1pPr>
              <a:defRPr>
                <a:solidFill>
                  <a:schemeClr val="bg1"/>
                </a:solidFill>
              </a:defRPr>
            </a:lvl1pPr>
          </a:lstStyle>
          <a:p>
            <a:fld id="{54105720-E786-164F-AE36-9EBC2F8CA2D8}" type="slidenum">
              <a:rPr lang="en-US" smtClean="0">
                <a:solidFill>
                  <a:srgbClr val="FFFFFF"/>
                </a:solidFill>
              </a:rPr>
              <a:pPr/>
              <a:t>‹#›</a:t>
            </a:fld>
            <a:endParaRPr lang="en-US" dirty="0">
              <a:solidFill>
                <a:srgbClr val="FFFFFF"/>
              </a:solidFill>
            </a:endParaRPr>
          </a:p>
        </p:txBody>
      </p:sp>
      <p:sp>
        <p:nvSpPr>
          <p:cNvPr id="10" name="Title 1"/>
          <p:cNvSpPr>
            <a:spLocks noGrp="1"/>
          </p:cNvSpPr>
          <p:nvPr>
            <p:ph type="title" hasCustomPrompt="1"/>
          </p:nvPr>
        </p:nvSpPr>
        <p:spPr>
          <a:xfrm>
            <a:off x="609600" y="381000"/>
            <a:ext cx="10972800" cy="609600"/>
          </a:xfrm>
        </p:spPr>
        <p:txBody>
          <a:bodyPr>
            <a:noAutofit/>
          </a:bodyPr>
          <a:lstStyle>
            <a:lvl1pPr>
              <a:lnSpc>
                <a:spcPct val="90000"/>
              </a:lnSpc>
              <a:defRPr sz="4000" b="1" i="0">
                <a:solidFill>
                  <a:srgbClr val="006EB7"/>
                </a:solidFill>
                <a:latin typeface="Arial" charset="0"/>
                <a:ea typeface="Arial" charset="0"/>
                <a:cs typeface="Arial" charset="0"/>
              </a:defRPr>
            </a:lvl1pPr>
          </a:lstStyle>
          <a:p>
            <a:r>
              <a:rPr lang="en-US" dirty="0"/>
              <a:t>Click to edit header style</a:t>
            </a:r>
          </a:p>
        </p:txBody>
      </p:sp>
      <p:sp>
        <p:nvSpPr>
          <p:cNvPr id="21" name="Content Placeholder 20"/>
          <p:cNvSpPr>
            <a:spLocks noGrp="1"/>
          </p:cNvSpPr>
          <p:nvPr>
            <p:ph sz="quarter" idx="34" hasCustomPrompt="1"/>
          </p:nvPr>
        </p:nvSpPr>
        <p:spPr>
          <a:xfrm>
            <a:off x="652040" y="1174750"/>
            <a:ext cx="5181600" cy="2286000"/>
          </a:xfrm>
        </p:spPr>
        <p:txBody>
          <a:bodyPr/>
          <a:lstStyle>
            <a:lvl1pPr>
              <a:defRPr baseline="0">
                <a:solidFill>
                  <a:srgbClr val="006EB7"/>
                </a:solidFill>
              </a:defRPr>
            </a:lvl1pPr>
          </a:lstStyle>
          <a:p>
            <a:pPr lvl="0"/>
            <a:r>
              <a:rPr lang="en-US" dirty="0"/>
              <a:t>Text or chart</a:t>
            </a:r>
          </a:p>
        </p:txBody>
      </p:sp>
      <p:sp>
        <p:nvSpPr>
          <p:cNvPr id="22" name="Content Placeholder 20"/>
          <p:cNvSpPr>
            <a:spLocks noGrp="1"/>
          </p:cNvSpPr>
          <p:nvPr>
            <p:ph sz="quarter" idx="35" hasCustomPrompt="1"/>
          </p:nvPr>
        </p:nvSpPr>
        <p:spPr>
          <a:xfrm>
            <a:off x="6400800" y="1174750"/>
            <a:ext cx="5181600" cy="2286000"/>
          </a:xfrm>
        </p:spPr>
        <p:txBody>
          <a:bodyPr/>
          <a:lstStyle>
            <a:lvl1pPr>
              <a:defRPr>
                <a:solidFill>
                  <a:srgbClr val="006EB7"/>
                </a:solidFill>
              </a:defRPr>
            </a:lvl1pPr>
          </a:lstStyle>
          <a:p>
            <a:pPr lvl="0"/>
            <a:r>
              <a:rPr lang="en-US" dirty="0"/>
              <a:t>Text or chart</a:t>
            </a:r>
          </a:p>
        </p:txBody>
      </p:sp>
      <p:sp>
        <p:nvSpPr>
          <p:cNvPr id="23" name="Content Placeholder 20"/>
          <p:cNvSpPr>
            <a:spLocks noGrp="1"/>
          </p:cNvSpPr>
          <p:nvPr>
            <p:ph sz="quarter" idx="36" hasCustomPrompt="1"/>
          </p:nvPr>
        </p:nvSpPr>
        <p:spPr>
          <a:xfrm>
            <a:off x="654612" y="3644900"/>
            <a:ext cx="5181600" cy="2286000"/>
          </a:xfrm>
        </p:spPr>
        <p:txBody>
          <a:bodyPr/>
          <a:lstStyle>
            <a:lvl1pPr>
              <a:defRPr>
                <a:solidFill>
                  <a:srgbClr val="006EB7"/>
                </a:solidFill>
              </a:defRPr>
            </a:lvl1pPr>
          </a:lstStyle>
          <a:p>
            <a:pPr lvl="0"/>
            <a:r>
              <a:rPr lang="en-US" dirty="0"/>
              <a:t>Text or chart</a:t>
            </a:r>
          </a:p>
        </p:txBody>
      </p:sp>
      <p:sp>
        <p:nvSpPr>
          <p:cNvPr id="24" name="Content Placeholder 20"/>
          <p:cNvSpPr>
            <a:spLocks noGrp="1"/>
          </p:cNvSpPr>
          <p:nvPr>
            <p:ph sz="quarter" idx="37" hasCustomPrompt="1"/>
          </p:nvPr>
        </p:nvSpPr>
        <p:spPr>
          <a:xfrm>
            <a:off x="6403372" y="3644900"/>
            <a:ext cx="5181600" cy="2286000"/>
          </a:xfrm>
        </p:spPr>
        <p:txBody>
          <a:bodyPr/>
          <a:lstStyle>
            <a:lvl1pPr>
              <a:defRPr>
                <a:solidFill>
                  <a:srgbClr val="006EB7"/>
                </a:solidFill>
              </a:defRPr>
            </a:lvl1pPr>
          </a:lstStyle>
          <a:p>
            <a:pPr lvl="0"/>
            <a:r>
              <a:rPr lang="en-US" dirty="0"/>
              <a:t>Text or chart</a:t>
            </a:r>
          </a:p>
        </p:txBody>
      </p:sp>
      <p:sp>
        <p:nvSpPr>
          <p:cNvPr id="15" name="Footer Placeholder 8"/>
          <p:cNvSpPr txBox="1">
            <a:spLocks/>
          </p:cNvSpPr>
          <p:nvPr userDrawn="1"/>
        </p:nvSpPr>
        <p:spPr>
          <a:xfrm>
            <a:off x="8317425" y="6356351"/>
            <a:ext cx="237597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1000" b="0" dirty="0">
                <a:solidFill>
                  <a:srgbClr val="FFFFFF"/>
                </a:solidFill>
              </a:rPr>
              <a:t>   Portland General Electric</a:t>
            </a:r>
          </a:p>
        </p:txBody>
      </p:sp>
    </p:spTree>
    <p:extLst>
      <p:ext uri="{BB962C8B-B14F-4D97-AF65-F5344CB8AC3E}">
        <p14:creationId xmlns:p14="http://schemas.microsoft.com/office/powerpoint/2010/main" val="1707828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chart and text layout">
    <p:spTree>
      <p:nvGrpSpPr>
        <p:cNvPr id="1" name=""/>
        <p:cNvGrpSpPr/>
        <p:nvPr/>
      </p:nvGrpSpPr>
      <p:grpSpPr>
        <a:xfrm>
          <a:off x="0" y="0"/>
          <a:ext cx="0" cy="0"/>
          <a:chOff x="0" y="0"/>
          <a:chExt cx="0" cy="0"/>
        </a:xfrm>
      </p:grpSpPr>
      <p:sp>
        <p:nvSpPr>
          <p:cNvPr id="5" name="Rectangle 17"/>
          <p:cNvSpPr/>
          <p:nvPr userDrawn="1"/>
        </p:nvSpPr>
        <p:spPr>
          <a:xfrm rot="10800000">
            <a:off x="0" y="6248392"/>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6"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7" name="Rectangle 17"/>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8" name="Rectangle 17"/>
          <p:cNvSpPr/>
          <p:nvPr userDrawn="1"/>
        </p:nvSpPr>
        <p:spPr>
          <a:xfrm rot="10800000">
            <a:off x="0" y="6248386"/>
            <a:ext cx="226677"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spcBef>
                <a:spcPts val="0"/>
              </a:spcBef>
              <a:spcAft>
                <a:spcPts val="0"/>
              </a:spcAft>
            </a:pPr>
            <a:endParaRPr lang="en-US" sz="1800" b="0">
              <a:solidFill>
                <a:srgbClr val="FFFFFF"/>
              </a:solidFill>
            </a:endParaRPr>
          </a:p>
        </p:txBody>
      </p:sp>
      <p:sp>
        <p:nvSpPr>
          <p:cNvPr id="10" name="Slide Number Placeholder 3"/>
          <p:cNvSpPr>
            <a:spLocks noGrp="1"/>
          </p:cNvSpPr>
          <p:nvPr>
            <p:ph type="sldNum" sz="quarter" idx="11"/>
          </p:nvPr>
        </p:nvSpPr>
        <p:spPr>
          <a:xfrm>
            <a:off x="10998200" y="6356351"/>
            <a:ext cx="584200" cy="365125"/>
          </a:xfrm>
        </p:spPr>
        <p:txBody>
          <a:bodyPr/>
          <a:lstStyle>
            <a:lvl1pPr>
              <a:defRPr>
                <a:solidFill>
                  <a:schemeClr val="bg1"/>
                </a:solidFill>
              </a:defRPr>
            </a:lvl1pPr>
          </a:lstStyle>
          <a:p>
            <a:fld id="{54105720-E786-164F-AE36-9EBC2F8CA2D8}" type="slidenum">
              <a:rPr lang="en-US" smtClean="0">
                <a:solidFill>
                  <a:srgbClr val="FFFFFF"/>
                </a:solidFill>
              </a:rPr>
              <a:pPr/>
              <a:t>‹#›</a:t>
            </a:fld>
            <a:endParaRPr lang="en-US" dirty="0">
              <a:solidFill>
                <a:srgbClr val="FFFFFF"/>
              </a:solidFill>
            </a:endParaRPr>
          </a:p>
        </p:txBody>
      </p:sp>
      <p:sp>
        <p:nvSpPr>
          <p:cNvPr id="13" name="Text Placeholder 29"/>
          <p:cNvSpPr>
            <a:spLocks noGrp="1"/>
          </p:cNvSpPr>
          <p:nvPr>
            <p:ph type="body" sz="quarter" idx="21" hasCustomPrompt="1"/>
          </p:nvPr>
        </p:nvSpPr>
        <p:spPr>
          <a:xfrm>
            <a:off x="609600" y="2819400"/>
            <a:ext cx="5181600" cy="3111500"/>
          </a:xfrm>
        </p:spPr>
        <p:txBody>
          <a:bodyPr numCol="1" spcCol="411480">
            <a:noAutofit/>
          </a:bodyPr>
          <a:lstStyle>
            <a:lvl1pPr marL="115888" marR="0" indent="-115888" algn="l" defTabSz="914400" rtl="0" eaLnBrk="1" fontAlgn="auto" latinLnBrk="0" hangingPunct="1">
              <a:lnSpc>
                <a:spcPct val="110000"/>
              </a:lnSpc>
              <a:spcBef>
                <a:spcPct val="20000"/>
              </a:spcBef>
              <a:spcAft>
                <a:spcPts val="0"/>
              </a:spcAft>
              <a:buClrTx/>
              <a:buSzTx/>
              <a:buFont typeface="Arial" charset="0"/>
              <a:buChar char="•"/>
              <a:tabLst/>
              <a:defRPr sz="1600" baseline="0">
                <a:solidFill>
                  <a:srgbClr val="006EB7"/>
                </a:solidFill>
              </a:defRPr>
            </a:lvl1pPr>
          </a:lstStyle>
          <a:p>
            <a:r>
              <a:rPr lang="en-US" sz="1400" dirty="0">
                <a:latin typeface="Arial" panose="020B0604020202020204" pitchFamily="34" charset="0"/>
                <a:cs typeface="Arial" panose="020B0604020202020204" pitchFamily="34" charset="0"/>
              </a:rPr>
              <a:t>One column of text. No subtitle. Lorem ipsum dolor sit </a:t>
            </a:r>
            <a:r>
              <a:rPr lang="en-US" sz="1400" dirty="0" err="1">
                <a:latin typeface="Arial" panose="020B0604020202020204" pitchFamily="34" charset="0"/>
                <a:cs typeface="Arial" panose="020B0604020202020204" pitchFamily="34" charset="0"/>
              </a:rPr>
              <a:t>amet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consectetur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adipiscing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elit</a:t>
            </a:r>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Nam </a:t>
            </a:r>
            <a:r>
              <a:rPr lang="en-US" sz="1400" dirty="0" err="1">
                <a:latin typeface="Arial" panose="020B0604020202020204" pitchFamily="34" charset="0"/>
                <a:cs typeface="Arial" panose="020B0604020202020204" pitchFamily="34" charset="0"/>
              </a:rPr>
              <a:t>efficitur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eget</a:t>
            </a:r>
            <a:r>
              <a:rPr lang="en-US" sz="1400" dirty="0">
                <a:latin typeface="Arial" panose="020B0604020202020204" pitchFamily="34" charset="0"/>
                <a:cs typeface="Arial" panose="020B0604020202020204" pitchFamily="34" charset="0"/>
              </a:rPr>
              <a:t> ante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fermentum</a:t>
            </a:r>
            <a:r>
              <a:rPr lang="en-US" sz="1400" dirty="0">
                <a:latin typeface="Arial" panose="020B0604020202020204" pitchFamily="34" charset="0"/>
                <a:cs typeface="Arial" panose="020B0604020202020204" pitchFamily="34" charset="0"/>
              </a:rPr>
              <a:t>. Nam convallis </a:t>
            </a:r>
            <a:r>
              <a:rPr lang="en-US" sz="1400" dirty="0" err="1">
                <a:latin typeface="Arial" panose="020B0604020202020204" pitchFamily="34" charset="0"/>
                <a:cs typeface="Arial" panose="020B0604020202020204" pitchFamily="34" charset="0"/>
              </a:rPr>
              <a:t>elementum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mattis</a:t>
            </a:r>
            <a:r>
              <a:rPr lang="en-US" sz="1400" dirty="0">
                <a:latin typeface="Arial" panose="020B0604020202020204" pitchFamily="34" charset="0"/>
                <a:cs typeface="Arial" panose="020B0604020202020204" pitchFamily="34" charset="0"/>
              </a:rPr>
              <a:t>. </a:t>
            </a:r>
          </a:p>
          <a:p>
            <a:r>
              <a:rPr lang="en-US" sz="1400" dirty="0" err="1">
                <a:latin typeface="Arial" panose="020B0604020202020204" pitchFamily="34" charset="0"/>
                <a:cs typeface="Arial" panose="020B0604020202020204" pitchFamily="34" charset="0"/>
              </a:rPr>
              <a:t>Sed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in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vestibulum</a:t>
            </a:r>
            <a:r>
              <a:rPr lang="en-US" sz="1400" dirty="0">
                <a:latin typeface="Arial" panose="020B0604020202020204" pitchFamily="34" charset="0"/>
                <a:cs typeface="Arial" panose="020B0604020202020204" pitchFamily="34" charset="0"/>
              </a:rPr>
              <a:t>. </a:t>
            </a:r>
          </a:p>
          <a:p>
            <a:r>
              <a:rPr lang="en-US" sz="1400" dirty="0" err="1">
                <a:latin typeface="Arial" panose="020B0604020202020204" pitchFamily="34" charset="0"/>
                <a:cs typeface="Arial" panose="020B0604020202020204" pitchFamily="34" charset="0"/>
              </a:rPr>
              <a:t>Aliquam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volutpat</a:t>
            </a:r>
            <a:r>
              <a:rPr lang="en-US" sz="1400" dirty="0">
                <a:latin typeface="Arial" panose="020B0604020202020204" pitchFamily="34" charset="0"/>
                <a:cs typeface="Arial" panose="020B0604020202020204" pitchFamily="34" charset="0"/>
              </a:rPr>
              <a:t>. </a:t>
            </a:r>
          </a:p>
          <a:p>
            <a:r>
              <a:rPr lang="en-US" sz="1400" dirty="0" err="1">
                <a:latin typeface="Arial" panose="020B0604020202020204" pitchFamily="34" charset="0"/>
                <a:cs typeface="Arial" panose="020B0604020202020204" pitchFamily="34" charset="0"/>
              </a:rPr>
              <a:t>Fusce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ultricies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risus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eleifend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odio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dignissim</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bibendum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velit</a:t>
            </a:r>
            <a:r>
              <a:rPr lang="en-US" sz="1400" dirty="0">
                <a:latin typeface="Arial" panose="020B0604020202020204" pitchFamily="34" charset="0"/>
                <a:cs typeface="Arial" panose="020B0604020202020204" pitchFamily="34" charset="0"/>
              </a:rPr>
              <a:t> et ipsum. </a:t>
            </a:r>
          </a:p>
          <a:p>
            <a:r>
              <a:rPr lang="en-US" sz="1400" dirty="0">
                <a:latin typeface="Arial" panose="020B0604020202020204" pitchFamily="34" charset="0"/>
                <a:cs typeface="Arial" panose="020B0604020202020204" pitchFamily="34" charset="0"/>
              </a:rPr>
              <a:t>In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nibh</a:t>
            </a:r>
            <a:r>
              <a:rPr lang="en-US" sz="1400" dirty="0">
                <a:latin typeface="Arial" panose="020B0604020202020204" pitchFamily="34" charset="0"/>
                <a:cs typeface="Arial" panose="020B0604020202020204" pitchFamily="34" charset="0"/>
              </a:rPr>
              <a:t> ac </a:t>
            </a:r>
            <a:r>
              <a:rPr lang="en-US" sz="1400" dirty="0" err="1">
                <a:latin typeface="Arial" panose="020B0604020202020204" pitchFamily="34" charset="0"/>
                <a:cs typeface="Arial" panose="020B0604020202020204" pitchFamily="34" charset="0"/>
              </a:rPr>
              <a:t>condimentum</a:t>
            </a:r>
            <a:r>
              <a:rPr lang="en-US" sz="1400" dirty="0">
                <a:latin typeface="Arial" panose="020B0604020202020204" pitchFamily="34" charset="0"/>
                <a:cs typeface="Arial" panose="020B0604020202020204" pitchFamily="34" charset="0"/>
              </a:rPr>
              <a:t> gravida. </a:t>
            </a:r>
          </a:p>
          <a:p>
            <a:endParaRPr lang="en-US" sz="1400" dirty="0">
              <a:latin typeface="Arial" panose="020B0604020202020204" pitchFamily="34" charset="0"/>
              <a:cs typeface="Arial" panose="020B0604020202020204" pitchFamily="34" charset="0"/>
            </a:endParaRPr>
          </a:p>
        </p:txBody>
      </p:sp>
      <p:sp>
        <p:nvSpPr>
          <p:cNvPr id="14" name="Text Placeholder 29"/>
          <p:cNvSpPr>
            <a:spLocks noGrp="1"/>
          </p:cNvSpPr>
          <p:nvPr>
            <p:ph type="body" sz="quarter" idx="22" hasCustomPrompt="1"/>
          </p:nvPr>
        </p:nvSpPr>
        <p:spPr>
          <a:xfrm>
            <a:off x="6409737" y="2819400"/>
            <a:ext cx="5181600" cy="3111500"/>
          </a:xfrm>
        </p:spPr>
        <p:txBody>
          <a:bodyPr numCol="1" spcCol="411480">
            <a:noAutofit/>
          </a:bodyPr>
          <a:lstStyle>
            <a:lvl1pPr marL="115888" marR="0" indent="-115888" algn="l" defTabSz="914400" rtl="0" eaLnBrk="1" fontAlgn="auto" latinLnBrk="0" hangingPunct="1">
              <a:lnSpc>
                <a:spcPct val="110000"/>
              </a:lnSpc>
              <a:spcBef>
                <a:spcPct val="20000"/>
              </a:spcBef>
              <a:spcAft>
                <a:spcPts val="0"/>
              </a:spcAft>
              <a:buClrTx/>
              <a:buSzTx/>
              <a:buFont typeface="Arial" charset="0"/>
              <a:buChar char="•"/>
              <a:tabLst/>
              <a:defRPr sz="1600" baseline="0">
                <a:solidFill>
                  <a:srgbClr val="006EB7"/>
                </a:solidFill>
              </a:defRPr>
            </a:lvl1pPr>
          </a:lstStyle>
          <a:p>
            <a:r>
              <a:rPr lang="en-US" sz="1400" dirty="0">
                <a:latin typeface="Arial" panose="020B0604020202020204" pitchFamily="34" charset="0"/>
                <a:cs typeface="Arial" panose="020B0604020202020204" pitchFamily="34" charset="0"/>
              </a:rPr>
              <a:t>One column of text. No subtitle. Lorem ipsum dolor sit </a:t>
            </a:r>
            <a:r>
              <a:rPr lang="en-US" sz="1400" dirty="0" err="1">
                <a:latin typeface="Arial" panose="020B0604020202020204" pitchFamily="34" charset="0"/>
                <a:cs typeface="Arial" panose="020B0604020202020204" pitchFamily="34" charset="0"/>
              </a:rPr>
              <a:t>amet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consectetur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adipiscing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elit</a:t>
            </a:r>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Nam </a:t>
            </a:r>
            <a:r>
              <a:rPr lang="en-US" sz="1400" dirty="0" err="1">
                <a:latin typeface="Arial" panose="020B0604020202020204" pitchFamily="34" charset="0"/>
                <a:cs typeface="Arial" panose="020B0604020202020204" pitchFamily="34" charset="0"/>
              </a:rPr>
              <a:t>efficitur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eget</a:t>
            </a:r>
            <a:r>
              <a:rPr lang="en-US" sz="1400" dirty="0">
                <a:latin typeface="Arial" panose="020B0604020202020204" pitchFamily="34" charset="0"/>
                <a:cs typeface="Arial" panose="020B0604020202020204" pitchFamily="34" charset="0"/>
              </a:rPr>
              <a:t> ante </a:t>
            </a:r>
            <a:r>
              <a:rPr lang="en-US" sz="1400" dirty="0" err="1">
                <a:latin typeface="Arial" panose="020B0604020202020204" pitchFamily="34" charset="0"/>
                <a:cs typeface="Arial" panose="020B0604020202020204" pitchFamily="34" charset="0"/>
              </a:rPr>
              <a:t>pulvinar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fermentum</a:t>
            </a:r>
            <a:r>
              <a:rPr lang="en-US" sz="1400" dirty="0">
                <a:latin typeface="Arial" panose="020B0604020202020204" pitchFamily="34" charset="0"/>
                <a:cs typeface="Arial" panose="020B0604020202020204" pitchFamily="34" charset="0"/>
              </a:rPr>
              <a:t>. Nam convallis </a:t>
            </a:r>
            <a:r>
              <a:rPr lang="en-US" sz="1400" dirty="0" err="1">
                <a:latin typeface="Arial" panose="020B0604020202020204" pitchFamily="34" charset="0"/>
                <a:cs typeface="Arial" panose="020B0604020202020204" pitchFamily="34" charset="0"/>
              </a:rPr>
              <a:t>elementum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mattis</a:t>
            </a:r>
            <a:r>
              <a:rPr lang="en-US" sz="1400" dirty="0">
                <a:latin typeface="Arial" panose="020B0604020202020204" pitchFamily="34" charset="0"/>
                <a:cs typeface="Arial" panose="020B0604020202020204" pitchFamily="34" charset="0"/>
              </a:rPr>
              <a:t>. </a:t>
            </a:r>
          </a:p>
          <a:p>
            <a:r>
              <a:rPr lang="en-US" sz="1400" dirty="0" err="1">
                <a:latin typeface="Arial" panose="020B0604020202020204" pitchFamily="34" charset="0"/>
                <a:cs typeface="Arial" panose="020B0604020202020204" pitchFamily="34" charset="0"/>
              </a:rPr>
              <a:t>Sed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in </a:t>
            </a:r>
            <a:r>
              <a:rPr lang="en-US" sz="1400" dirty="0" err="1">
                <a:latin typeface="Arial" panose="020B0604020202020204" pitchFamily="34" charset="0"/>
                <a:cs typeface="Arial" panose="020B0604020202020204" pitchFamily="34" charset="0"/>
              </a:rPr>
              <a:t>lectus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vestibulum</a:t>
            </a:r>
            <a:r>
              <a:rPr lang="en-US" sz="1400" dirty="0">
                <a:latin typeface="Arial" panose="020B0604020202020204" pitchFamily="34" charset="0"/>
                <a:cs typeface="Arial" panose="020B0604020202020204" pitchFamily="34" charset="0"/>
              </a:rPr>
              <a:t>. </a:t>
            </a:r>
          </a:p>
          <a:p>
            <a:r>
              <a:rPr lang="en-US" sz="1400" dirty="0" err="1">
                <a:latin typeface="Arial" panose="020B0604020202020204" pitchFamily="34" charset="0"/>
                <a:cs typeface="Arial" panose="020B0604020202020204" pitchFamily="34" charset="0"/>
              </a:rPr>
              <a:t>Aliquam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volutpat</a:t>
            </a:r>
            <a:r>
              <a:rPr lang="en-US" sz="1400" dirty="0">
                <a:latin typeface="Arial" panose="020B0604020202020204" pitchFamily="34" charset="0"/>
                <a:cs typeface="Arial" panose="020B0604020202020204" pitchFamily="34" charset="0"/>
              </a:rPr>
              <a:t>. </a:t>
            </a:r>
          </a:p>
          <a:p>
            <a:r>
              <a:rPr lang="en-US" sz="1400" dirty="0" err="1">
                <a:latin typeface="Arial" panose="020B0604020202020204" pitchFamily="34" charset="0"/>
                <a:cs typeface="Arial" panose="020B0604020202020204" pitchFamily="34" charset="0"/>
              </a:rPr>
              <a:t>Fusce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ultricies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risus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eleifend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varius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odio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dignissim</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bibendum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velit</a:t>
            </a:r>
            <a:r>
              <a:rPr lang="en-US" sz="1400" dirty="0">
                <a:latin typeface="Arial" panose="020B0604020202020204" pitchFamily="34" charset="0"/>
                <a:cs typeface="Arial" panose="020B0604020202020204" pitchFamily="34" charset="0"/>
              </a:rPr>
              <a:t> et ipsum. </a:t>
            </a:r>
          </a:p>
          <a:p>
            <a:r>
              <a:rPr lang="en-US" sz="1400" dirty="0">
                <a:latin typeface="Arial" panose="020B0604020202020204" pitchFamily="34" charset="0"/>
                <a:cs typeface="Arial" panose="020B0604020202020204" pitchFamily="34" charset="0"/>
              </a:rPr>
              <a:t>In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nibh</a:t>
            </a:r>
            <a:r>
              <a:rPr lang="en-US" sz="1400" dirty="0">
                <a:latin typeface="Arial" panose="020B0604020202020204" pitchFamily="34" charset="0"/>
                <a:cs typeface="Arial" panose="020B0604020202020204" pitchFamily="34" charset="0"/>
              </a:rPr>
              <a:t> ac </a:t>
            </a:r>
            <a:r>
              <a:rPr lang="en-US" sz="1400" dirty="0" err="1">
                <a:latin typeface="Arial" panose="020B0604020202020204" pitchFamily="34" charset="0"/>
                <a:cs typeface="Arial" panose="020B0604020202020204" pitchFamily="34" charset="0"/>
              </a:rPr>
              <a:t>condimentum</a:t>
            </a:r>
            <a:r>
              <a:rPr lang="en-US" sz="1400" dirty="0">
                <a:latin typeface="Arial" panose="020B0604020202020204" pitchFamily="34" charset="0"/>
                <a:cs typeface="Arial" panose="020B0604020202020204" pitchFamily="34" charset="0"/>
              </a:rPr>
              <a:t>. </a:t>
            </a:r>
          </a:p>
        </p:txBody>
      </p:sp>
      <p:sp>
        <p:nvSpPr>
          <p:cNvPr id="15" name="Title 1"/>
          <p:cNvSpPr>
            <a:spLocks noGrp="1"/>
          </p:cNvSpPr>
          <p:nvPr>
            <p:ph type="title" hasCustomPrompt="1"/>
          </p:nvPr>
        </p:nvSpPr>
        <p:spPr>
          <a:xfrm>
            <a:off x="609600" y="381000"/>
            <a:ext cx="10972800" cy="609600"/>
          </a:xfrm>
        </p:spPr>
        <p:txBody>
          <a:bodyPr>
            <a:noAutofit/>
          </a:bodyPr>
          <a:lstStyle>
            <a:lvl1pPr>
              <a:lnSpc>
                <a:spcPct val="90000"/>
              </a:lnSpc>
              <a:defRPr sz="4000" b="1" i="0">
                <a:solidFill>
                  <a:srgbClr val="006EB7"/>
                </a:solidFill>
                <a:latin typeface="Arial" charset="0"/>
                <a:ea typeface="Arial" charset="0"/>
                <a:cs typeface="Arial" charset="0"/>
              </a:defRPr>
            </a:lvl1pPr>
          </a:lstStyle>
          <a:p>
            <a:r>
              <a:rPr lang="en-US" dirty="0"/>
              <a:t>Click to edit Header style</a:t>
            </a:r>
          </a:p>
        </p:txBody>
      </p:sp>
      <p:sp>
        <p:nvSpPr>
          <p:cNvPr id="20" name="Chart Placeholder 19"/>
          <p:cNvSpPr>
            <a:spLocks noGrp="1"/>
          </p:cNvSpPr>
          <p:nvPr>
            <p:ph type="chart" sz="quarter" idx="35"/>
          </p:nvPr>
        </p:nvSpPr>
        <p:spPr>
          <a:xfrm>
            <a:off x="6409737" y="1098554"/>
            <a:ext cx="5172663" cy="1530345"/>
          </a:xfrm>
        </p:spPr>
        <p:txBody>
          <a:bodyPr/>
          <a:lstStyle>
            <a:lvl1pPr>
              <a:defRPr>
                <a:solidFill>
                  <a:srgbClr val="006EB7"/>
                </a:solidFill>
              </a:defRPr>
            </a:lvl1pPr>
          </a:lstStyle>
          <a:p>
            <a:endParaRPr lang="en-US" dirty="0"/>
          </a:p>
        </p:txBody>
      </p:sp>
      <p:sp>
        <p:nvSpPr>
          <p:cNvPr id="21" name="Chart Placeholder 19"/>
          <p:cNvSpPr>
            <a:spLocks noGrp="1"/>
          </p:cNvSpPr>
          <p:nvPr>
            <p:ph type="chart" sz="quarter" idx="36"/>
          </p:nvPr>
        </p:nvSpPr>
        <p:spPr>
          <a:xfrm>
            <a:off x="618538" y="1098554"/>
            <a:ext cx="5172663" cy="1530345"/>
          </a:xfrm>
        </p:spPr>
        <p:txBody>
          <a:bodyPr/>
          <a:lstStyle>
            <a:lvl1pPr>
              <a:defRPr>
                <a:solidFill>
                  <a:srgbClr val="006EB7"/>
                </a:solidFill>
              </a:defRPr>
            </a:lvl1pPr>
          </a:lstStyle>
          <a:p>
            <a:endParaRPr lang="en-US" dirty="0"/>
          </a:p>
        </p:txBody>
      </p:sp>
      <p:sp>
        <p:nvSpPr>
          <p:cNvPr id="18" name="Footer Placeholder 8"/>
          <p:cNvSpPr txBox="1">
            <a:spLocks/>
          </p:cNvSpPr>
          <p:nvPr userDrawn="1"/>
        </p:nvSpPr>
        <p:spPr>
          <a:xfrm>
            <a:off x="8317425" y="6356351"/>
            <a:ext cx="237597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1000" b="0" dirty="0">
                <a:solidFill>
                  <a:srgbClr val="FFFFFF"/>
                </a:solidFill>
              </a:rPr>
              <a:t>   Portland General Electric</a:t>
            </a:r>
          </a:p>
        </p:txBody>
      </p:sp>
    </p:spTree>
    <p:extLst>
      <p:ext uri="{BB962C8B-B14F-4D97-AF65-F5344CB8AC3E}">
        <p14:creationId xmlns:p14="http://schemas.microsoft.com/office/powerpoint/2010/main" val="3688194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ndard one Chart layout">
    <p:spTree>
      <p:nvGrpSpPr>
        <p:cNvPr id="1" name=""/>
        <p:cNvGrpSpPr/>
        <p:nvPr/>
      </p:nvGrpSpPr>
      <p:grpSpPr>
        <a:xfrm>
          <a:off x="0" y="0"/>
          <a:ext cx="0" cy="0"/>
          <a:chOff x="0" y="0"/>
          <a:chExt cx="0" cy="0"/>
        </a:xfrm>
      </p:grpSpPr>
      <p:sp>
        <p:nvSpPr>
          <p:cNvPr id="5" name="Rectangle 17"/>
          <p:cNvSpPr/>
          <p:nvPr userDrawn="1"/>
        </p:nvSpPr>
        <p:spPr>
          <a:xfrm rot="10800000">
            <a:off x="0" y="6248392"/>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6" name="Rectangle 17"/>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7" name="Rectangle 17"/>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8" name="Rectangle 17"/>
          <p:cNvSpPr/>
          <p:nvPr userDrawn="1"/>
        </p:nvSpPr>
        <p:spPr>
          <a:xfrm rot="10800000">
            <a:off x="0" y="6248386"/>
            <a:ext cx="226677"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spcBef>
                <a:spcPts val="0"/>
              </a:spcBef>
              <a:spcAft>
                <a:spcPts val="0"/>
              </a:spcAft>
            </a:pPr>
            <a:endParaRPr lang="en-US" sz="1800" b="0">
              <a:solidFill>
                <a:srgbClr val="FFFFFF"/>
              </a:solidFill>
            </a:endParaRPr>
          </a:p>
        </p:txBody>
      </p:sp>
      <p:sp>
        <p:nvSpPr>
          <p:cNvPr id="9" name="Chart Placeholder 2"/>
          <p:cNvSpPr>
            <a:spLocks noGrp="1"/>
          </p:cNvSpPr>
          <p:nvPr>
            <p:ph type="chart" sz="quarter" idx="18"/>
          </p:nvPr>
        </p:nvSpPr>
        <p:spPr>
          <a:xfrm>
            <a:off x="616373" y="2030709"/>
            <a:ext cx="10966027" cy="3684291"/>
          </a:xfrm>
        </p:spPr>
        <p:txBody>
          <a:bodyPr/>
          <a:lstStyle>
            <a:lvl1pPr>
              <a:defRPr>
                <a:solidFill>
                  <a:srgbClr val="006EB7"/>
                </a:solidFill>
              </a:defRPr>
            </a:lvl1pPr>
          </a:lstStyle>
          <a:p>
            <a:endParaRPr lang="en-US" dirty="0"/>
          </a:p>
        </p:txBody>
      </p:sp>
      <p:sp>
        <p:nvSpPr>
          <p:cNvPr id="11" name="Title 1"/>
          <p:cNvSpPr>
            <a:spLocks noGrp="1"/>
          </p:cNvSpPr>
          <p:nvPr>
            <p:ph type="title" hasCustomPrompt="1"/>
          </p:nvPr>
        </p:nvSpPr>
        <p:spPr>
          <a:xfrm>
            <a:off x="609600" y="381000"/>
            <a:ext cx="10972800" cy="609600"/>
          </a:xfrm>
        </p:spPr>
        <p:txBody>
          <a:bodyPr>
            <a:noAutofit/>
          </a:bodyPr>
          <a:lstStyle>
            <a:lvl1pPr>
              <a:lnSpc>
                <a:spcPct val="90000"/>
              </a:lnSpc>
              <a:defRPr sz="4000" b="1" i="0">
                <a:solidFill>
                  <a:srgbClr val="006EB7"/>
                </a:solidFill>
                <a:latin typeface="Arial" charset="0"/>
                <a:ea typeface="Arial" charset="0"/>
                <a:cs typeface="Arial" charset="0"/>
              </a:defRPr>
            </a:lvl1pPr>
          </a:lstStyle>
          <a:p>
            <a:r>
              <a:rPr lang="en-US" dirty="0"/>
              <a:t>Click to edit Header style</a:t>
            </a:r>
          </a:p>
        </p:txBody>
      </p:sp>
      <p:sp>
        <p:nvSpPr>
          <p:cNvPr id="12" name="Text Placeholder 9"/>
          <p:cNvSpPr>
            <a:spLocks noGrp="1"/>
          </p:cNvSpPr>
          <p:nvPr>
            <p:ph type="body" sz="quarter" idx="20" hasCustomPrompt="1"/>
          </p:nvPr>
        </p:nvSpPr>
        <p:spPr>
          <a:xfrm>
            <a:off x="609600" y="1143000"/>
            <a:ext cx="10972800" cy="609600"/>
          </a:xfrm>
        </p:spPr>
        <p:txBody>
          <a:bodyPr>
            <a:noAutofit/>
          </a:bodyPr>
          <a:lstStyle>
            <a:lvl1pPr marL="0" indent="0">
              <a:lnSpc>
                <a:spcPct val="80000"/>
              </a:lnSpc>
              <a:buNone/>
              <a:defRPr sz="2200" baseline="0">
                <a:solidFill>
                  <a:srgbClr val="9FAC3E"/>
                </a:solidFill>
              </a:defRPr>
            </a:lvl1pPr>
          </a:lstStyle>
          <a:p>
            <a:pPr lvl="0"/>
            <a:r>
              <a:rPr lang="en-US" dirty="0"/>
              <a:t>Subtitle </a:t>
            </a:r>
          </a:p>
          <a:p>
            <a:pPr lvl="0"/>
            <a:r>
              <a:rPr lang="en-US" dirty="0"/>
              <a:t>Click to edit</a:t>
            </a:r>
          </a:p>
        </p:txBody>
      </p:sp>
      <p:sp>
        <p:nvSpPr>
          <p:cNvPr id="14" name="Slide Number Placeholder 3"/>
          <p:cNvSpPr>
            <a:spLocks noGrp="1"/>
          </p:cNvSpPr>
          <p:nvPr>
            <p:ph type="sldNum" sz="quarter" idx="22"/>
          </p:nvPr>
        </p:nvSpPr>
        <p:spPr>
          <a:xfrm>
            <a:off x="10998200" y="6356351"/>
            <a:ext cx="584200" cy="365125"/>
          </a:xfrm>
        </p:spPr>
        <p:txBody>
          <a:bodyPr/>
          <a:lstStyle>
            <a:lvl1pPr>
              <a:defRPr>
                <a:solidFill>
                  <a:schemeClr val="bg1"/>
                </a:solidFill>
              </a:defRPr>
            </a:lvl1pPr>
          </a:lstStyle>
          <a:p>
            <a:fld id="{54105720-E786-164F-AE36-9EBC2F8CA2D8}" type="slidenum">
              <a:rPr lang="en-US" smtClean="0">
                <a:solidFill>
                  <a:srgbClr val="FFFFFF"/>
                </a:solidFill>
              </a:rPr>
              <a:pPr/>
              <a:t>‹#›</a:t>
            </a:fld>
            <a:endParaRPr lang="en-US" dirty="0">
              <a:solidFill>
                <a:srgbClr val="FFFFFF"/>
              </a:solidFill>
            </a:endParaRPr>
          </a:p>
        </p:txBody>
      </p:sp>
      <p:sp>
        <p:nvSpPr>
          <p:cNvPr id="17" name="Footer Placeholder 8"/>
          <p:cNvSpPr txBox="1">
            <a:spLocks/>
          </p:cNvSpPr>
          <p:nvPr userDrawn="1"/>
        </p:nvSpPr>
        <p:spPr>
          <a:xfrm>
            <a:off x="8317425" y="6356351"/>
            <a:ext cx="237597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1000" b="0" dirty="0">
                <a:solidFill>
                  <a:srgbClr val="FFFFFF"/>
                </a:solidFill>
              </a:rPr>
              <a:t>   Portland General Electric</a:t>
            </a:r>
          </a:p>
        </p:txBody>
      </p:sp>
    </p:spTree>
    <p:extLst>
      <p:ext uri="{BB962C8B-B14F-4D97-AF65-F5344CB8AC3E}">
        <p14:creationId xmlns:p14="http://schemas.microsoft.com/office/powerpoint/2010/main" val="2433708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6EB7"/>
                </a:solidFill>
              </a:defRPr>
            </a:lvl1pPr>
            <a:lvl2pPr>
              <a:defRPr>
                <a:solidFill>
                  <a:srgbClr val="006EB7"/>
                </a:solidFill>
              </a:defRPr>
            </a:lvl2pPr>
            <a:lvl3pPr>
              <a:defRPr>
                <a:solidFill>
                  <a:srgbClr val="006EB7"/>
                </a:solidFill>
              </a:defRPr>
            </a:lvl3pPr>
            <a:lvl4pPr>
              <a:defRPr>
                <a:solidFill>
                  <a:srgbClr val="006EB7"/>
                </a:solidFill>
              </a:defRPr>
            </a:lvl4pPr>
            <a:lvl5pPr>
              <a:defRPr>
                <a:solidFill>
                  <a:srgbClr val="006EB7"/>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
            <a:extLst>
              <a:ext uri="{FF2B5EF4-FFF2-40B4-BE49-F238E27FC236}">
                <a16:creationId xmlns:a16="http://schemas.microsoft.com/office/drawing/2014/main" id="{C2941F21-9AF4-4E7E-BF25-23E07787F581}"/>
              </a:ext>
            </a:extLst>
          </p:cNvPr>
          <p:cNvSpPr>
            <a:spLocks noGrp="1"/>
          </p:cNvSpPr>
          <p:nvPr>
            <p:ph type="sldNum" sz="quarter" idx="4"/>
          </p:nvPr>
        </p:nvSpPr>
        <p:spPr>
          <a:xfrm>
            <a:off x="10998200" y="6356351"/>
            <a:ext cx="584200" cy="365125"/>
          </a:xfrm>
          <a:prstGeom prst="rect">
            <a:avLst/>
          </a:prstGeom>
        </p:spPr>
        <p:txBody>
          <a:bodyPr vert="horz" lIns="91440" tIns="45720" rIns="91440" bIns="45720" rtlCol="0" anchor="ctr"/>
          <a:lstStyle>
            <a:lvl1pPr>
              <a:defRPr lang="en-US" sz="1000" b="1" smtClean="0">
                <a:solidFill>
                  <a:srgbClr val="FFFFFF"/>
                </a:solidFill>
                <a:latin typeface="Arial" pitchFamily="34" charset="0"/>
              </a:defRPr>
            </a:lvl1pPr>
          </a:lstStyle>
          <a:p>
            <a:pPr algn="r" eaLnBrk="0" fontAlgn="base" hangingPunct="0">
              <a:lnSpc>
                <a:spcPct val="90000"/>
              </a:lnSpc>
              <a:spcBef>
                <a:spcPts val="500"/>
              </a:spcBef>
              <a:spcAft>
                <a:spcPts val="500"/>
              </a:spcAft>
            </a:pPr>
            <a:fld id="{54105720-E786-164F-AE36-9EBC2F8CA2D8}" type="slidenum">
              <a:rPr lang="en-US" smtClean="0"/>
              <a:pPr algn="r" eaLnBrk="0" fontAlgn="base" hangingPunct="0">
                <a:lnSpc>
                  <a:spcPct val="90000"/>
                </a:lnSpc>
                <a:spcBef>
                  <a:spcPts val="500"/>
                </a:spcBef>
                <a:spcAft>
                  <a:spcPts val="500"/>
                </a:spcAft>
              </a:pPr>
              <a:t>‹#›</a:t>
            </a:fld>
            <a:endParaRPr lang="en-US" dirty="0"/>
          </a:p>
        </p:txBody>
      </p:sp>
    </p:spTree>
    <p:extLst>
      <p:ext uri="{BB962C8B-B14F-4D97-AF65-F5344CB8AC3E}">
        <p14:creationId xmlns:p14="http://schemas.microsoft.com/office/powerpoint/2010/main" val="3339687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4000" b="1">
                <a:solidFill>
                  <a:srgbClr val="006EB7"/>
                </a:solidFill>
                <a:latin typeface="Arial" charset="0"/>
                <a:cs typeface="Arial" charset="0"/>
              </a:defRPr>
            </a:lvl1pPr>
          </a:lstStyle>
          <a:p>
            <a:pPr lvl="0">
              <a:lnSpc>
                <a:spcPct val="90000"/>
              </a:lnSpc>
            </a:pPr>
            <a:r>
              <a:rPr lang="en-US" dirty="0"/>
              <a:t>Click to edit Master title style</a:t>
            </a:r>
          </a:p>
        </p:txBody>
      </p:sp>
      <p:sp>
        <p:nvSpPr>
          <p:cNvPr id="6" name="Slide Number Placeholder 2">
            <a:extLst>
              <a:ext uri="{FF2B5EF4-FFF2-40B4-BE49-F238E27FC236}">
                <a16:creationId xmlns:a16="http://schemas.microsoft.com/office/drawing/2014/main" id="{48F601B5-898C-401A-AE2D-2F839F80C08E}"/>
              </a:ext>
            </a:extLst>
          </p:cNvPr>
          <p:cNvSpPr>
            <a:spLocks noGrp="1"/>
          </p:cNvSpPr>
          <p:nvPr>
            <p:ph type="sldNum" sz="quarter" idx="10"/>
          </p:nvPr>
        </p:nvSpPr>
        <p:spPr>
          <a:xfrm>
            <a:off x="10998200" y="6356351"/>
            <a:ext cx="584200" cy="365125"/>
          </a:xfrm>
          <a:prstGeom prst="rect">
            <a:avLst/>
          </a:prstGeom>
        </p:spPr>
        <p:txBody>
          <a:bodyPr vert="horz" lIns="91440" tIns="45720" rIns="91440" bIns="45720" rtlCol="0" anchor="ctr"/>
          <a:lstStyle>
            <a:lvl1pPr>
              <a:defRPr lang="en-US" sz="1000" b="1" smtClean="0">
                <a:solidFill>
                  <a:srgbClr val="FFFFFF"/>
                </a:solidFill>
                <a:latin typeface="Arial" pitchFamily="34" charset="0"/>
              </a:defRPr>
            </a:lvl1pPr>
          </a:lstStyle>
          <a:p>
            <a:pPr algn="r" eaLnBrk="0" fontAlgn="base" hangingPunct="0">
              <a:lnSpc>
                <a:spcPct val="90000"/>
              </a:lnSpc>
              <a:spcBef>
                <a:spcPts val="500"/>
              </a:spcBef>
              <a:spcAft>
                <a:spcPts val="500"/>
              </a:spcAft>
            </a:pPr>
            <a:fld id="{54105720-E786-164F-AE36-9EBC2F8CA2D8}" type="slidenum">
              <a:rPr lang="en-US" smtClean="0"/>
              <a:pPr algn="r" eaLnBrk="0" fontAlgn="base" hangingPunct="0">
                <a:lnSpc>
                  <a:spcPct val="90000"/>
                </a:lnSpc>
                <a:spcBef>
                  <a:spcPts val="500"/>
                </a:spcBef>
                <a:spcAft>
                  <a:spcPts val="500"/>
                </a:spcAft>
              </a:pPr>
              <a:t>‹#›</a:t>
            </a:fld>
            <a:endParaRPr lang="en-US" dirty="0"/>
          </a:p>
        </p:txBody>
      </p:sp>
      <p:sp>
        <p:nvSpPr>
          <p:cNvPr id="4" name="Rectangle 17">
            <a:extLst>
              <a:ext uri="{FF2B5EF4-FFF2-40B4-BE49-F238E27FC236}">
                <a16:creationId xmlns:a16="http://schemas.microsoft.com/office/drawing/2014/main" id="{27C39919-E56D-4B89-A8D0-6876F9C6F19C}"/>
              </a:ext>
            </a:extLst>
          </p:cNvPr>
          <p:cNvSpPr/>
          <p:nvPr userDrawn="1"/>
        </p:nvSpPr>
        <p:spPr>
          <a:xfrm rot="10800000">
            <a:off x="0" y="6248392"/>
            <a:ext cx="12192000"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006E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5" name="Rectangle 17">
            <a:extLst>
              <a:ext uri="{FF2B5EF4-FFF2-40B4-BE49-F238E27FC236}">
                <a16:creationId xmlns:a16="http://schemas.microsoft.com/office/drawing/2014/main" id="{BE94CCAA-9D21-4C5A-B7DB-F329AECA5292}"/>
              </a:ext>
            </a:extLst>
          </p:cNvPr>
          <p:cNvSpPr/>
          <p:nvPr userDrawn="1"/>
        </p:nvSpPr>
        <p:spPr>
          <a:xfrm rot="10800000">
            <a:off x="226678" y="6248394"/>
            <a:ext cx="3085769" cy="61598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8120455"/>
              <a:gd name="connsiteY0" fmla="*/ 6416 h 620232"/>
              <a:gd name="connsiteX1" fmla="*/ 18120455 w 18120455"/>
              <a:gd name="connsiteY1" fmla="*/ 0 h 620232"/>
              <a:gd name="connsiteX2" fmla="*/ 14873271 w 18120455"/>
              <a:gd name="connsiteY2" fmla="*/ 620232 h 620232"/>
              <a:gd name="connsiteX3" fmla="*/ 0 w 18120455"/>
              <a:gd name="connsiteY3" fmla="*/ 620221 h 620232"/>
              <a:gd name="connsiteX4" fmla="*/ 5729271 w 18120455"/>
              <a:gd name="connsiteY4" fmla="*/ 6416 h 62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455" h="620232">
                <a:moveTo>
                  <a:pt x="5729271" y="6416"/>
                </a:moveTo>
                <a:lnTo>
                  <a:pt x="18120455" y="0"/>
                </a:lnTo>
                <a:cubicBezTo>
                  <a:pt x="18119050" y="204605"/>
                  <a:pt x="14874676" y="415627"/>
                  <a:pt x="14873271" y="620232"/>
                </a:cubicBezTo>
                <a:lnTo>
                  <a:pt x="0" y="620221"/>
                </a:lnTo>
                <a:lnTo>
                  <a:pt x="5729271" y="6416"/>
                </a:lnTo>
                <a:close/>
              </a:path>
            </a:pathLst>
          </a:cu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7" name="Rectangle 17">
            <a:extLst>
              <a:ext uri="{FF2B5EF4-FFF2-40B4-BE49-F238E27FC236}">
                <a16:creationId xmlns:a16="http://schemas.microsoft.com/office/drawing/2014/main" id="{7921A212-2F9D-4892-9732-DA9C488BCD10}"/>
              </a:ext>
            </a:extLst>
          </p:cNvPr>
          <p:cNvSpPr/>
          <p:nvPr userDrawn="1"/>
        </p:nvSpPr>
        <p:spPr>
          <a:xfrm rot="10800000">
            <a:off x="0" y="6248388"/>
            <a:ext cx="1314317" cy="615962"/>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 name="connsiteX0" fmla="*/ 3878044 w 13026258"/>
              <a:gd name="connsiteY0" fmla="*/ 0 h 613816"/>
              <a:gd name="connsiteX1" fmla="*/ 13026258 w 13026258"/>
              <a:gd name="connsiteY1" fmla="*/ 0 h 613816"/>
              <a:gd name="connsiteX2" fmla="*/ 13022044 w 13026258"/>
              <a:gd name="connsiteY2" fmla="*/ 613816 h 613816"/>
              <a:gd name="connsiteX3" fmla="*/ 0 w 13026258"/>
              <a:gd name="connsiteY3" fmla="*/ 613816 h 613816"/>
              <a:gd name="connsiteX4" fmla="*/ 3878044 w 13026258"/>
              <a:gd name="connsiteY4" fmla="*/ 0 h 613816"/>
              <a:gd name="connsiteX0" fmla="*/ 5580296 w 14728510"/>
              <a:gd name="connsiteY0" fmla="*/ 0 h 613816"/>
              <a:gd name="connsiteX1" fmla="*/ 14728510 w 14728510"/>
              <a:gd name="connsiteY1" fmla="*/ 0 h 613816"/>
              <a:gd name="connsiteX2" fmla="*/ 14724296 w 14728510"/>
              <a:gd name="connsiteY2" fmla="*/ 613816 h 613816"/>
              <a:gd name="connsiteX3" fmla="*/ 0 w 14728510"/>
              <a:gd name="connsiteY3" fmla="*/ 610597 h 613816"/>
              <a:gd name="connsiteX4" fmla="*/ 5580296 w 14728510"/>
              <a:gd name="connsiteY4" fmla="*/ 0 h 613816"/>
              <a:gd name="connsiteX0" fmla="*/ 5380036 w 14528250"/>
              <a:gd name="connsiteY0" fmla="*/ 0 h 613816"/>
              <a:gd name="connsiteX1" fmla="*/ 14528250 w 14528250"/>
              <a:gd name="connsiteY1" fmla="*/ 0 h 613816"/>
              <a:gd name="connsiteX2" fmla="*/ 14524036 w 14528250"/>
              <a:gd name="connsiteY2" fmla="*/ 613816 h 613816"/>
              <a:gd name="connsiteX3" fmla="*/ 0 w 14528250"/>
              <a:gd name="connsiteY3" fmla="*/ 610597 h 613816"/>
              <a:gd name="connsiteX4" fmla="*/ 5380036 w 14528250"/>
              <a:gd name="connsiteY4" fmla="*/ 0 h 613816"/>
              <a:gd name="connsiteX0" fmla="*/ 5579599 w 14727813"/>
              <a:gd name="connsiteY0" fmla="*/ 0 h 613816"/>
              <a:gd name="connsiteX1" fmla="*/ 14727813 w 14727813"/>
              <a:gd name="connsiteY1" fmla="*/ 0 h 613816"/>
              <a:gd name="connsiteX2" fmla="*/ 14723599 w 14727813"/>
              <a:gd name="connsiteY2" fmla="*/ 613816 h 613816"/>
              <a:gd name="connsiteX3" fmla="*/ 0 w 14727813"/>
              <a:gd name="connsiteY3" fmla="*/ 610597 h 613816"/>
              <a:gd name="connsiteX4" fmla="*/ 5579599 w 14727813"/>
              <a:gd name="connsiteY4" fmla="*/ 0 h 613816"/>
              <a:gd name="connsiteX0" fmla="*/ 5729271 w 14877485"/>
              <a:gd name="connsiteY0" fmla="*/ 0 h 613816"/>
              <a:gd name="connsiteX1" fmla="*/ 14877485 w 14877485"/>
              <a:gd name="connsiteY1" fmla="*/ 0 h 613816"/>
              <a:gd name="connsiteX2" fmla="*/ 14873271 w 14877485"/>
              <a:gd name="connsiteY2" fmla="*/ 613816 h 613816"/>
              <a:gd name="connsiteX3" fmla="*/ 0 w 14877485"/>
              <a:gd name="connsiteY3" fmla="*/ 613805 h 613816"/>
              <a:gd name="connsiteX4" fmla="*/ 5729271 w 14877485"/>
              <a:gd name="connsiteY4" fmla="*/ 0 h 613816"/>
              <a:gd name="connsiteX0" fmla="*/ 5729271 w 14877485"/>
              <a:gd name="connsiteY0" fmla="*/ 0 h 613816"/>
              <a:gd name="connsiteX1" fmla="*/ 14877485 w 14877485"/>
              <a:gd name="connsiteY1" fmla="*/ 0 h 613816"/>
              <a:gd name="connsiteX2" fmla="*/ 7688862 w 14877485"/>
              <a:gd name="connsiteY2" fmla="*/ 613816 h 613816"/>
              <a:gd name="connsiteX3" fmla="*/ 0 w 14877485"/>
              <a:gd name="connsiteY3" fmla="*/ 613805 h 613816"/>
              <a:gd name="connsiteX4" fmla="*/ 5729271 w 14877485"/>
              <a:gd name="connsiteY4" fmla="*/ 0 h 613816"/>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729271 w 7718020"/>
              <a:gd name="connsiteY0" fmla="*/ 3208 h 617024"/>
              <a:gd name="connsiteX1" fmla="*/ 7718020 w 7718020"/>
              <a:gd name="connsiteY1" fmla="*/ 0 h 617024"/>
              <a:gd name="connsiteX2" fmla="*/ 7688862 w 7718020"/>
              <a:gd name="connsiteY2" fmla="*/ 617024 h 617024"/>
              <a:gd name="connsiteX3" fmla="*/ 0 w 7718020"/>
              <a:gd name="connsiteY3" fmla="*/ 617013 h 617024"/>
              <a:gd name="connsiteX4" fmla="*/ 5729271 w 7718020"/>
              <a:gd name="connsiteY4" fmla="*/ 3208 h 617024"/>
              <a:gd name="connsiteX0" fmla="*/ 5828709 w 7718020"/>
              <a:gd name="connsiteY0" fmla="*/ 11 h 617024"/>
              <a:gd name="connsiteX1" fmla="*/ 7718020 w 7718020"/>
              <a:gd name="connsiteY1" fmla="*/ 0 h 617024"/>
              <a:gd name="connsiteX2" fmla="*/ 7688862 w 7718020"/>
              <a:gd name="connsiteY2" fmla="*/ 617024 h 617024"/>
              <a:gd name="connsiteX3" fmla="*/ 0 w 7718020"/>
              <a:gd name="connsiteY3" fmla="*/ 617013 h 617024"/>
              <a:gd name="connsiteX4" fmla="*/ 5828709 w 7718020"/>
              <a:gd name="connsiteY4" fmla="*/ 11 h 617024"/>
              <a:gd name="connsiteX0" fmla="*/ 5903286 w 7718020"/>
              <a:gd name="connsiteY0" fmla="*/ 0 h 623407"/>
              <a:gd name="connsiteX1" fmla="*/ 7718020 w 7718020"/>
              <a:gd name="connsiteY1" fmla="*/ 6383 h 623407"/>
              <a:gd name="connsiteX2" fmla="*/ 7688862 w 7718020"/>
              <a:gd name="connsiteY2" fmla="*/ 623407 h 623407"/>
              <a:gd name="connsiteX3" fmla="*/ 0 w 7718020"/>
              <a:gd name="connsiteY3" fmla="*/ 623396 h 623407"/>
              <a:gd name="connsiteX4" fmla="*/ 5903286 w 7718020"/>
              <a:gd name="connsiteY4" fmla="*/ 0 h 623407"/>
              <a:gd name="connsiteX0" fmla="*/ 5903286 w 7718020"/>
              <a:gd name="connsiteY0" fmla="*/ 0 h 620210"/>
              <a:gd name="connsiteX1" fmla="*/ 7718020 w 7718020"/>
              <a:gd name="connsiteY1" fmla="*/ 3186 h 620210"/>
              <a:gd name="connsiteX2" fmla="*/ 7688862 w 7718020"/>
              <a:gd name="connsiteY2" fmla="*/ 620210 h 620210"/>
              <a:gd name="connsiteX3" fmla="*/ 0 w 7718020"/>
              <a:gd name="connsiteY3" fmla="*/ 620199 h 620210"/>
              <a:gd name="connsiteX4" fmla="*/ 5903286 w 7718020"/>
              <a:gd name="connsiteY4" fmla="*/ 0 h 62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8020" h="620210">
                <a:moveTo>
                  <a:pt x="5903286" y="0"/>
                </a:moveTo>
                <a:lnTo>
                  <a:pt x="7718020" y="3186"/>
                </a:lnTo>
                <a:cubicBezTo>
                  <a:pt x="7716615" y="207791"/>
                  <a:pt x="7690267" y="415605"/>
                  <a:pt x="7688862" y="620210"/>
                </a:cubicBezTo>
                <a:lnTo>
                  <a:pt x="0" y="620199"/>
                </a:lnTo>
                <a:lnTo>
                  <a:pt x="5903286"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a:solidFill>
                <a:srgbClr val="FFFFFF"/>
              </a:solidFill>
            </a:endParaRPr>
          </a:p>
        </p:txBody>
      </p:sp>
      <p:sp>
        <p:nvSpPr>
          <p:cNvPr id="8" name="Rectangle 17">
            <a:extLst>
              <a:ext uri="{FF2B5EF4-FFF2-40B4-BE49-F238E27FC236}">
                <a16:creationId xmlns:a16="http://schemas.microsoft.com/office/drawing/2014/main" id="{BE4E91B8-DC5C-4DDE-BCDE-444A00302AB7}"/>
              </a:ext>
            </a:extLst>
          </p:cNvPr>
          <p:cNvSpPr/>
          <p:nvPr userDrawn="1"/>
        </p:nvSpPr>
        <p:spPr>
          <a:xfrm rot="10800000">
            <a:off x="0" y="6248386"/>
            <a:ext cx="226677" cy="609614"/>
          </a:xfrm>
          <a:custGeom>
            <a:avLst/>
            <a:gdLst>
              <a:gd name="connsiteX0" fmla="*/ 0 w 9144000"/>
              <a:gd name="connsiteY0" fmla="*/ 0 h 609602"/>
              <a:gd name="connsiteX1" fmla="*/ 9144000 w 9144000"/>
              <a:gd name="connsiteY1" fmla="*/ 0 h 609602"/>
              <a:gd name="connsiteX2" fmla="*/ 9144000 w 9144000"/>
              <a:gd name="connsiteY2" fmla="*/ 609602 h 609602"/>
              <a:gd name="connsiteX3" fmla="*/ 0 w 9144000"/>
              <a:gd name="connsiteY3" fmla="*/ 609602 h 609602"/>
              <a:gd name="connsiteX4" fmla="*/ 0 w 9144000"/>
              <a:gd name="connsiteY4" fmla="*/ 0 h 609602"/>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4000"/>
              <a:gd name="connsiteY0" fmla="*/ 0 h 613816"/>
              <a:gd name="connsiteX1" fmla="*/ 9144000 w 9144000"/>
              <a:gd name="connsiteY1" fmla="*/ 4214 h 613816"/>
              <a:gd name="connsiteX2" fmla="*/ 9144000 w 9144000"/>
              <a:gd name="connsiteY2" fmla="*/ 613816 h 613816"/>
              <a:gd name="connsiteX3" fmla="*/ 0 w 9144000"/>
              <a:gd name="connsiteY3" fmla="*/ 613816 h 613816"/>
              <a:gd name="connsiteX4" fmla="*/ 0 w 9144000"/>
              <a:gd name="connsiteY4" fmla="*/ 0 h 613816"/>
              <a:gd name="connsiteX0" fmla="*/ 0 w 9148214"/>
              <a:gd name="connsiteY0" fmla="*/ 0 h 613816"/>
              <a:gd name="connsiteX1" fmla="*/ 9148214 w 9148214"/>
              <a:gd name="connsiteY1" fmla="*/ 0 h 613816"/>
              <a:gd name="connsiteX2" fmla="*/ 9144000 w 9148214"/>
              <a:gd name="connsiteY2" fmla="*/ 613816 h 613816"/>
              <a:gd name="connsiteX3" fmla="*/ 0 w 9148214"/>
              <a:gd name="connsiteY3" fmla="*/ 613816 h 613816"/>
              <a:gd name="connsiteX4" fmla="*/ 0 w 9148214"/>
              <a:gd name="connsiteY4" fmla="*/ 0 h 6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8214" h="613816">
                <a:moveTo>
                  <a:pt x="0" y="0"/>
                </a:moveTo>
                <a:lnTo>
                  <a:pt x="9148214" y="0"/>
                </a:lnTo>
                <a:cubicBezTo>
                  <a:pt x="9146809" y="204605"/>
                  <a:pt x="9145405" y="409211"/>
                  <a:pt x="9144000" y="613816"/>
                </a:cubicBezTo>
                <a:lnTo>
                  <a:pt x="0" y="613816"/>
                </a:lnTo>
                <a:lnTo>
                  <a:pt x="0" y="0"/>
                </a:lnTo>
                <a:close/>
              </a:path>
            </a:pathLst>
          </a:custGeom>
          <a:solidFill>
            <a:srgbClr val="A0A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spcBef>
                <a:spcPts val="0"/>
              </a:spcBef>
              <a:spcAft>
                <a:spcPts val="0"/>
              </a:spcAft>
            </a:pPr>
            <a:endParaRPr lang="en-US" sz="1800" b="0">
              <a:solidFill>
                <a:srgbClr val="FFFFFF"/>
              </a:solidFill>
            </a:endParaRPr>
          </a:p>
        </p:txBody>
      </p:sp>
      <p:sp>
        <p:nvSpPr>
          <p:cNvPr id="9" name="Slide Number Placeholder 3">
            <a:extLst>
              <a:ext uri="{FF2B5EF4-FFF2-40B4-BE49-F238E27FC236}">
                <a16:creationId xmlns:a16="http://schemas.microsoft.com/office/drawing/2014/main" id="{D8D0FFA8-2606-4641-90E1-DE2E253A962D}"/>
              </a:ext>
            </a:extLst>
          </p:cNvPr>
          <p:cNvSpPr txBox="1">
            <a:spLocks/>
          </p:cNvSpPr>
          <p:nvPr userDrawn="1"/>
        </p:nvSpPr>
        <p:spPr>
          <a:xfrm>
            <a:off x="10998200" y="6356351"/>
            <a:ext cx="584200" cy="365125"/>
          </a:xfrm>
          <a:prstGeom prst="rect">
            <a:avLst/>
          </a:prstGeom>
        </p:spPr>
        <p:txBody>
          <a:bodyPr vert="horz" lIns="91440" tIns="45720" rIns="91440" bIns="45720" rtlCol="0" anchor="ctr"/>
          <a:lstStyle>
            <a:defPPr>
              <a:defRPr lang="en-US"/>
            </a:defPPr>
            <a:lvl1pPr algn="r" rtl="0" eaLnBrk="0" fontAlgn="base" hangingPunct="0">
              <a:lnSpc>
                <a:spcPct val="90000"/>
              </a:lnSpc>
              <a:spcBef>
                <a:spcPts val="500"/>
              </a:spcBef>
              <a:spcAft>
                <a:spcPts val="500"/>
              </a:spcAft>
              <a:defRPr sz="1000" b="1" kern="1200">
                <a:solidFill>
                  <a:schemeClr val="bg1"/>
                </a:solidFill>
                <a:latin typeface="Arial" pitchFamily="34" charset="0"/>
                <a:ea typeface="+mn-ea"/>
                <a:cs typeface="+mn-cs"/>
              </a:defRPr>
            </a:lvl1pPr>
            <a:lvl2pPr marL="457200" algn="l" rtl="0" eaLnBrk="0" fontAlgn="base" hangingPunct="0">
              <a:lnSpc>
                <a:spcPct val="90000"/>
              </a:lnSpc>
              <a:spcBef>
                <a:spcPts val="500"/>
              </a:spcBef>
              <a:spcAft>
                <a:spcPts val="500"/>
              </a:spcAft>
              <a:defRPr sz="3200" b="1" kern="1200">
                <a:solidFill>
                  <a:schemeClr val="tx1"/>
                </a:solidFill>
                <a:latin typeface="Arial" pitchFamily="34" charset="0"/>
                <a:ea typeface="+mn-ea"/>
                <a:cs typeface="+mn-cs"/>
              </a:defRPr>
            </a:lvl2pPr>
            <a:lvl3pPr marL="914400" algn="l" rtl="0" eaLnBrk="0" fontAlgn="base" hangingPunct="0">
              <a:lnSpc>
                <a:spcPct val="90000"/>
              </a:lnSpc>
              <a:spcBef>
                <a:spcPts val="500"/>
              </a:spcBef>
              <a:spcAft>
                <a:spcPts val="500"/>
              </a:spcAft>
              <a:defRPr sz="3200" b="1" kern="1200">
                <a:solidFill>
                  <a:schemeClr val="tx1"/>
                </a:solidFill>
                <a:latin typeface="Arial" pitchFamily="34" charset="0"/>
                <a:ea typeface="+mn-ea"/>
                <a:cs typeface="+mn-cs"/>
              </a:defRPr>
            </a:lvl3pPr>
            <a:lvl4pPr marL="1371600" algn="l" rtl="0" eaLnBrk="0" fontAlgn="base" hangingPunct="0">
              <a:lnSpc>
                <a:spcPct val="90000"/>
              </a:lnSpc>
              <a:spcBef>
                <a:spcPts val="500"/>
              </a:spcBef>
              <a:spcAft>
                <a:spcPts val="500"/>
              </a:spcAft>
              <a:defRPr sz="3200" b="1" kern="1200">
                <a:solidFill>
                  <a:schemeClr val="tx1"/>
                </a:solidFill>
                <a:latin typeface="Arial" pitchFamily="34" charset="0"/>
                <a:ea typeface="+mn-ea"/>
                <a:cs typeface="+mn-cs"/>
              </a:defRPr>
            </a:lvl4pPr>
            <a:lvl5pPr marL="1828800" algn="l" rtl="0" eaLnBrk="0" fontAlgn="base" hangingPunct="0">
              <a:lnSpc>
                <a:spcPct val="90000"/>
              </a:lnSpc>
              <a:spcBef>
                <a:spcPts val="500"/>
              </a:spcBef>
              <a:spcAft>
                <a:spcPts val="500"/>
              </a:spcAft>
              <a:defRPr sz="3200" b="1" kern="1200">
                <a:solidFill>
                  <a:schemeClr val="tx1"/>
                </a:solidFill>
                <a:latin typeface="Arial" pitchFamily="34" charset="0"/>
                <a:ea typeface="+mn-ea"/>
                <a:cs typeface="+mn-cs"/>
              </a:defRPr>
            </a:lvl5pPr>
            <a:lvl6pPr marL="2286000" algn="l" defTabSz="914400" rtl="0" eaLnBrk="1" latinLnBrk="0" hangingPunct="1">
              <a:defRPr sz="3200" b="1" kern="1200">
                <a:solidFill>
                  <a:schemeClr val="tx1"/>
                </a:solidFill>
                <a:latin typeface="Arial" pitchFamily="34" charset="0"/>
                <a:ea typeface="+mn-ea"/>
                <a:cs typeface="+mn-cs"/>
              </a:defRPr>
            </a:lvl6pPr>
            <a:lvl7pPr marL="2743200" algn="l" defTabSz="914400" rtl="0" eaLnBrk="1" latinLnBrk="0" hangingPunct="1">
              <a:defRPr sz="3200" b="1" kern="1200">
                <a:solidFill>
                  <a:schemeClr val="tx1"/>
                </a:solidFill>
                <a:latin typeface="Arial" pitchFamily="34" charset="0"/>
                <a:ea typeface="+mn-ea"/>
                <a:cs typeface="+mn-cs"/>
              </a:defRPr>
            </a:lvl7pPr>
            <a:lvl8pPr marL="3200400" algn="l" defTabSz="914400" rtl="0" eaLnBrk="1" latinLnBrk="0" hangingPunct="1">
              <a:defRPr sz="3200" b="1" kern="1200">
                <a:solidFill>
                  <a:schemeClr val="tx1"/>
                </a:solidFill>
                <a:latin typeface="Arial" pitchFamily="34" charset="0"/>
                <a:ea typeface="+mn-ea"/>
                <a:cs typeface="+mn-cs"/>
              </a:defRPr>
            </a:lvl8pPr>
            <a:lvl9pPr marL="3657600" algn="l" defTabSz="914400" rtl="0" eaLnBrk="1" latinLnBrk="0" hangingPunct="1">
              <a:defRPr sz="3200" b="1" kern="1200">
                <a:solidFill>
                  <a:schemeClr val="tx1"/>
                </a:solidFill>
                <a:latin typeface="Arial" pitchFamily="34" charset="0"/>
                <a:ea typeface="+mn-ea"/>
                <a:cs typeface="+mn-cs"/>
              </a:defRPr>
            </a:lvl9pPr>
          </a:lstStyle>
          <a:p>
            <a:fld id="{54105720-E786-164F-AE36-9EBC2F8CA2D8}" type="slidenum">
              <a:rPr lang="en-US" sz="1000" smtClean="0">
                <a:solidFill>
                  <a:srgbClr val="FFFFFF"/>
                </a:solidFill>
              </a:rPr>
              <a:pPr/>
              <a:t>‹#›</a:t>
            </a:fld>
            <a:endParaRPr lang="en-US" sz="1000" dirty="0">
              <a:solidFill>
                <a:srgbClr val="FFFFFF"/>
              </a:solidFill>
            </a:endParaRPr>
          </a:p>
        </p:txBody>
      </p:sp>
      <p:sp>
        <p:nvSpPr>
          <p:cNvPr id="10" name="Footer Placeholder 8">
            <a:extLst>
              <a:ext uri="{FF2B5EF4-FFF2-40B4-BE49-F238E27FC236}">
                <a16:creationId xmlns:a16="http://schemas.microsoft.com/office/drawing/2014/main" id="{D7E36C2A-B8D8-4C0A-AF0C-CAD902044034}"/>
              </a:ext>
            </a:extLst>
          </p:cNvPr>
          <p:cNvSpPr txBox="1">
            <a:spLocks/>
          </p:cNvSpPr>
          <p:nvPr userDrawn="1"/>
        </p:nvSpPr>
        <p:spPr>
          <a:xfrm>
            <a:off x="8317425" y="6356351"/>
            <a:ext cx="237597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1000" b="0" dirty="0">
                <a:solidFill>
                  <a:srgbClr val="FFFFFF"/>
                </a:solidFill>
              </a:rPr>
              <a:t>   Portland General Electric</a:t>
            </a:r>
          </a:p>
        </p:txBody>
      </p:sp>
    </p:spTree>
    <p:extLst>
      <p:ext uri="{BB962C8B-B14F-4D97-AF65-F5344CB8AC3E}">
        <p14:creationId xmlns:p14="http://schemas.microsoft.com/office/powerpoint/2010/main" val="1975657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A100"/>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2000"/>
            </a:lvl1pPr>
            <a:lvl2pPr>
              <a:defRPr sz="2000">
                <a:solidFill>
                  <a:srgbClr val="FFA100"/>
                </a:solidFill>
              </a:defRPr>
            </a:lvl2pPr>
            <a:lvl3pPr>
              <a:defRPr sz="2000">
                <a:solidFill>
                  <a:srgbClr val="FFA100"/>
                </a:solidFill>
              </a:defRPr>
            </a:lvl3pPr>
            <a:lvl4pPr>
              <a:defRPr sz="2000">
                <a:solidFill>
                  <a:srgbClr val="FFA100"/>
                </a:solidFill>
              </a:defRPr>
            </a:lvl4pPr>
            <a:lvl5pPr>
              <a:defRPr sz="2000">
                <a:solidFill>
                  <a:srgbClr val="FFA10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2000"/>
            </a:lvl1pPr>
            <a:lvl2pPr>
              <a:defRPr sz="2000">
                <a:solidFill>
                  <a:srgbClr val="FFA100"/>
                </a:solidFill>
              </a:defRPr>
            </a:lvl2pPr>
            <a:lvl3pPr>
              <a:defRPr sz="2000">
                <a:solidFill>
                  <a:srgbClr val="FFA100"/>
                </a:solidFill>
              </a:defRPr>
            </a:lvl3pPr>
            <a:lvl4pPr>
              <a:defRPr sz="2000">
                <a:solidFill>
                  <a:srgbClr val="FFA100"/>
                </a:solidFill>
              </a:defRPr>
            </a:lvl4pPr>
            <a:lvl5pPr>
              <a:defRPr sz="2000">
                <a:solidFill>
                  <a:srgbClr val="FFA10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0"/>
          </p:nvPr>
        </p:nvSpPr>
        <p:spPr/>
        <p:txBody>
          <a:bodyPr/>
          <a:lstStyle/>
          <a:p>
            <a:r>
              <a:rPr lang="en-US"/>
              <a:t>BCxA Virtual Conference – 2020</a:t>
            </a:r>
            <a:endParaRPr lang="en-US" dirty="0"/>
          </a:p>
        </p:txBody>
      </p:sp>
      <p:sp>
        <p:nvSpPr>
          <p:cNvPr id="7" name="Slide Number Placeholder 6"/>
          <p:cNvSpPr>
            <a:spLocks noGrp="1"/>
          </p:cNvSpPr>
          <p:nvPr>
            <p:ph type="sldNum" sz="quarter" idx="11"/>
          </p:nvPr>
        </p:nvSpPr>
        <p:spPr/>
        <p:txBody>
          <a:bodyPr/>
          <a:lstStyle/>
          <a:p>
            <a:fld id="{E347D01F-1A12-4043-9E52-C5C412E1DD77}" type="slidenum">
              <a:rPr lang="en-US" smtClean="0"/>
              <a:pPr/>
              <a:t>‹#›</a:t>
            </a:fld>
            <a:endParaRPr lang="en-US"/>
          </a:p>
        </p:txBody>
      </p:sp>
    </p:spTree>
    <p:extLst>
      <p:ext uri="{BB962C8B-B14F-4D97-AF65-F5344CB8AC3E}">
        <p14:creationId xmlns:p14="http://schemas.microsoft.com/office/powerpoint/2010/main" val="1410162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AIA Quality Assurance ">
    <p:spTree>
      <p:nvGrpSpPr>
        <p:cNvPr id="1" name=""/>
        <p:cNvGrpSpPr/>
        <p:nvPr/>
      </p:nvGrpSpPr>
      <p:grpSpPr>
        <a:xfrm>
          <a:off x="0" y="0"/>
          <a:ext cx="0" cy="0"/>
          <a:chOff x="0" y="0"/>
          <a:chExt cx="0" cy="0"/>
        </a:xfrm>
      </p:grpSpPr>
      <p:sp>
        <p:nvSpPr>
          <p:cNvPr id="2" name="Title 1"/>
          <p:cNvSpPr txBox="1">
            <a:spLocks/>
          </p:cNvSpPr>
          <p:nvPr/>
        </p:nvSpPr>
        <p:spPr>
          <a:xfrm>
            <a:off x="600259" y="573088"/>
            <a:ext cx="10982140" cy="527050"/>
          </a:xfrm>
          <a:prstGeom prst="rect">
            <a:avLst/>
          </a:prstGeom>
        </p:spPr>
        <p:txBody>
          <a:bodyPr anchor="ctr">
            <a:normAutofit/>
          </a:bodyPr>
          <a:lstStyle>
            <a:lvl1pPr algn="l" defTabSz="457200" rtl="0" eaLnBrk="1" latinLnBrk="0" hangingPunct="1">
              <a:spcBef>
                <a:spcPct val="0"/>
              </a:spcBef>
              <a:buNone/>
              <a:defRPr sz="2400" b="1" i="0" kern="1200" baseline="0">
                <a:solidFill>
                  <a:srgbClr val="004D6B"/>
                </a:solidFill>
                <a:latin typeface="Arial"/>
                <a:ea typeface="+mj-ea"/>
                <a:cs typeface="+mj-cs"/>
              </a:defRPr>
            </a:lvl1pPr>
          </a:lstStyle>
          <a:p>
            <a:pPr fontAlgn="auto">
              <a:spcAft>
                <a:spcPts val="0"/>
              </a:spcAft>
              <a:defRPr/>
            </a:pPr>
            <a:r>
              <a:rPr lang="en-US" sz="2800" baseline="0" dirty="0">
                <a:solidFill>
                  <a:schemeClr val="accent4"/>
                </a:solidFill>
              </a:rPr>
              <a:t>AIA Quality Assurance</a:t>
            </a:r>
          </a:p>
        </p:txBody>
      </p:sp>
      <p:pic>
        <p:nvPicPr>
          <p:cNvPr id="3" name="Picture 5" descr="AIA-CEU-Logo.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95792" y="601663"/>
            <a:ext cx="866206" cy="743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6"/>
          <p:cNvSpPr txBox="1">
            <a:spLocks noChangeArrowheads="1"/>
          </p:cNvSpPr>
          <p:nvPr/>
        </p:nvSpPr>
        <p:spPr bwMode="auto">
          <a:xfrm>
            <a:off x="834688" y="1544406"/>
            <a:ext cx="10534649"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nSpc>
                <a:spcPct val="90000"/>
              </a:lnSpc>
            </a:pPr>
            <a:r>
              <a:rPr lang="en-US" sz="2000" dirty="0">
                <a:cs typeface="Arial" charset="0"/>
              </a:rPr>
              <a:t>The Building Commissioning Association is a Registered Provider with The American Institute of Architects Continuing Education Systems (AIA/CES). Credit(s) earned on completion of this program will be reported to AIA/CES for AIA members. Certificates of the Completion for both AIA members and non-AIA members are available upon request.</a:t>
            </a:r>
          </a:p>
          <a:p>
            <a:pPr>
              <a:lnSpc>
                <a:spcPct val="90000"/>
              </a:lnSpc>
            </a:pPr>
            <a:endParaRPr lang="en-US" sz="2000" dirty="0">
              <a:cs typeface="Arial" charset="0"/>
            </a:endParaRPr>
          </a:p>
          <a:p>
            <a:pPr>
              <a:lnSpc>
                <a:spcPct val="90000"/>
              </a:lnSpc>
            </a:pPr>
            <a:r>
              <a:rPr lang="en-US" sz="2000" dirty="0">
                <a:cs typeface="Arial" charset="0"/>
              </a:rPr>
              <a:t>This program is registered with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a:p>
            <a:pPr>
              <a:lnSpc>
                <a:spcPct val="90000"/>
              </a:lnSpc>
            </a:pPr>
            <a:endParaRPr lang="en-US" sz="2000" dirty="0">
              <a:cs typeface="Arial" charset="0"/>
            </a:endParaRPr>
          </a:p>
          <a:p>
            <a:pPr>
              <a:lnSpc>
                <a:spcPct val="90000"/>
              </a:lnSpc>
            </a:pPr>
            <a:r>
              <a:rPr lang="en-US" sz="2000" dirty="0">
                <a:cs typeface="Arial" charset="0"/>
              </a:rPr>
              <a:t>Questions related to specific materials, methods, and services will be addressed at the conclusion of this presentation.</a:t>
            </a:r>
          </a:p>
        </p:txBody>
      </p:sp>
      <p:sp>
        <p:nvSpPr>
          <p:cNvPr id="5" name="Footer Placeholder 4"/>
          <p:cNvSpPr>
            <a:spLocks noGrp="1"/>
          </p:cNvSpPr>
          <p:nvPr>
            <p:ph type="ftr" sz="quarter" idx="10"/>
          </p:nvPr>
        </p:nvSpPr>
        <p:spPr/>
        <p:txBody>
          <a:bodyPr/>
          <a:lstStyle>
            <a:lvl1pPr>
              <a:defRPr/>
            </a:lvl1pPr>
          </a:lstStyle>
          <a:p>
            <a:r>
              <a:rPr lang="en-US"/>
              <a:t>BCxA Virtual Conference – 2020</a:t>
            </a:r>
            <a:endParaRPr lang="en-US" dirty="0"/>
          </a:p>
        </p:txBody>
      </p:sp>
      <p:sp>
        <p:nvSpPr>
          <p:cNvPr id="6" name="Slide Number Placeholder 5"/>
          <p:cNvSpPr>
            <a:spLocks noGrp="1"/>
          </p:cNvSpPr>
          <p:nvPr>
            <p:ph type="sldNum" sz="quarter" idx="11"/>
          </p:nvPr>
        </p:nvSpPr>
        <p:spPr/>
        <p:txBody>
          <a:bodyPr/>
          <a:lstStyle/>
          <a:p>
            <a:fld id="{C19F7196-CE8E-4E18-AED9-5A11B5558B46}" type="slidenum">
              <a:rPr lang="en-US" smtClean="0"/>
              <a:t>‹#›</a:t>
            </a:fld>
            <a:endParaRPr lang="en-US"/>
          </a:p>
        </p:txBody>
      </p:sp>
    </p:spTree>
    <p:extLst>
      <p:ext uri="{BB962C8B-B14F-4D97-AF65-F5344CB8AC3E}">
        <p14:creationId xmlns:p14="http://schemas.microsoft.com/office/powerpoint/2010/main" val="2181716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Two_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9600" y="1691659"/>
            <a:ext cx="5386917" cy="4567549"/>
          </a:xfrm>
        </p:spPr>
        <p:txBody>
          <a:bodyPr/>
          <a:lstStyle>
            <a:lvl1pPr marL="228600" indent="-228600">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solidFill>
                  <a:schemeClr val="tx1"/>
                </a:solidFill>
              </a:defRPr>
            </a:lvl2pPr>
            <a:lvl3pPr>
              <a:spcBef>
                <a:spcPts val="600"/>
              </a:spcBef>
              <a:defRPr sz="1400"/>
            </a:lvl3pPr>
            <a:lvl4pPr>
              <a:defRPr sz="1400"/>
            </a:lvl4pPr>
            <a:lvl5pPr>
              <a:defRPr sz="1200"/>
            </a:lvl5pPr>
            <a:lvl6pPr>
              <a:defRPr sz="1600"/>
            </a:lvl6pPr>
            <a:lvl7pPr>
              <a:defRPr sz="1600"/>
            </a:lvl7pPr>
            <a:lvl8pPr>
              <a:defRPr sz="1600"/>
            </a:lvl8pPr>
            <a:lvl9pPr>
              <a:defRPr sz="1600"/>
            </a:lvl9pPr>
          </a:lstStyle>
          <a:p>
            <a:pPr lvl="0"/>
            <a:endParaRPr lang="en-US" dirty="0"/>
          </a:p>
        </p:txBody>
      </p:sp>
      <p:sp>
        <p:nvSpPr>
          <p:cNvPr id="6" name="Content Placeholder 5"/>
          <p:cNvSpPr>
            <a:spLocks noGrp="1"/>
          </p:cNvSpPr>
          <p:nvPr>
            <p:ph sz="quarter" idx="4"/>
          </p:nvPr>
        </p:nvSpPr>
        <p:spPr>
          <a:xfrm>
            <a:off x="6193368" y="1691659"/>
            <a:ext cx="5389033" cy="4567549"/>
          </a:xfrm>
        </p:spPr>
        <p:txBody>
          <a:bodyPr/>
          <a:lstStyle>
            <a:lvl1pPr marL="228600" indent="-228600">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solidFill>
                  <a:schemeClr val="tx1"/>
                </a:solidFill>
              </a:defRPr>
            </a:lvl2pPr>
            <a:lvl3pPr>
              <a:spcBef>
                <a:spcPts val="600"/>
              </a:spcBef>
              <a:defRPr sz="1400"/>
            </a:lvl3pPr>
            <a:lvl4pPr>
              <a:defRPr sz="1400"/>
            </a:lvl4pPr>
            <a:lvl5pPr>
              <a:defRPr sz="1200"/>
            </a:lvl5pPr>
            <a:lvl6pPr>
              <a:defRPr sz="1600"/>
            </a:lvl6pPr>
            <a:lvl7pPr>
              <a:defRPr sz="1600"/>
            </a:lvl7pPr>
            <a:lvl8pPr>
              <a:defRPr sz="1600"/>
            </a:lvl8pPr>
            <a:lvl9pPr>
              <a:defRPr sz="1600"/>
            </a:lvl9pPr>
          </a:lstStyle>
          <a:p>
            <a:pPr lvl="0"/>
            <a:endParaRPr lang="en-US" dirty="0"/>
          </a:p>
        </p:txBody>
      </p:sp>
      <p:sp>
        <p:nvSpPr>
          <p:cNvPr id="2" name="Footer Placeholder 1"/>
          <p:cNvSpPr>
            <a:spLocks noGrp="1"/>
          </p:cNvSpPr>
          <p:nvPr>
            <p:ph type="ftr" sz="quarter" idx="10"/>
          </p:nvPr>
        </p:nvSpPr>
        <p:spPr/>
        <p:txBody>
          <a:bodyPr/>
          <a:lstStyle>
            <a:lvl1pPr>
              <a:defRPr/>
            </a:lvl1pPr>
          </a:lstStyle>
          <a:p>
            <a:r>
              <a:rPr lang="en-US"/>
              <a:t>BCxA Virtual Conference – 2020</a:t>
            </a:r>
            <a:endParaRPr lang="en-US" dirty="0"/>
          </a:p>
        </p:txBody>
      </p:sp>
      <p:sp>
        <p:nvSpPr>
          <p:cNvPr id="7" name="Slide Number Placeholder 6"/>
          <p:cNvSpPr>
            <a:spLocks noGrp="1"/>
          </p:cNvSpPr>
          <p:nvPr>
            <p:ph type="sldNum" sz="quarter" idx="11"/>
          </p:nvPr>
        </p:nvSpPr>
        <p:spPr/>
        <p:txBody>
          <a:bodyPr/>
          <a:lstStyle/>
          <a:p>
            <a:fld id="{C19F7196-CE8E-4E18-AED9-5A11B5558B46}" type="slidenum">
              <a:rPr lang="en-US" smtClean="0"/>
              <a:t>‹#›</a:t>
            </a:fld>
            <a:endParaRPr lang="en-US"/>
          </a:p>
        </p:txBody>
      </p:sp>
      <p:sp>
        <p:nvSpPr>
          <p:cNvPr id="12" name="Title 1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0088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lvl1pPr>
          </a:lstStyle>
          <a:p>
            <a:r>
              <a:rPr lang="en-US"/>
              <a:t>BCxA Virtual Conference – 2020</a:t>
            </a:r>
            <a:endParaRPr lang="en-US" dirty="0"/>
          </a:p>
        </p:txBody>
      </p:sp>
      <p:sp>
        <p:nvSpPr>
          <p:cNvPr id="4" name="Slide Number Placeholder 3"/>
          <p:cNvSpPr>
            <a:spLocks noGrp="1"/>
          </p:cNvSpPr>
          <p:nvPr>
            <p:ph type="sldNum" sz="quarter" idx="11"/>
          </p:nvPr>
        </p:nvSpPr>
        <p:spPr/>
        <p:txBody>
          <a:bodyPr/>
          <a:lstStyle/>
          <a:p>
            <a:fld id="{C19F7196-CE8E-4E18-AED9-5A11B5558B46}" type="slidenum">
              <a:rPr lang="en-US" smtClean="0"/>
              <a:t>‹#›</a:t>
            </a:fld>
            <a:endParaRPr lang="en-US"/>
          </a:p>
        </p:txBody>
      </p:sp>
    </p:spTree>
    <p:extLst>
      <p:ext uri="{BB962C8B-B14F-4D97-AF65-F5344CB8AC3E}">
        <p14:creationId xmlns:p14="http://schemas.microsoft.com/office/powerpoint/2010/main" val="267825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317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Title 6"/>
          <p:cNvSpPr>
            <a:spLocks noGrp="1"/>
          </p:cNvSpPr>
          <p:nvPr>
            <p:ph type="title" hasCustomPrompt="1"/>
          </p:nvPr>
        </p:nvSpPr>
        <p:spPr>
          <a:xfrm>
            <a:off x="556861" y="3015804"/>
            <a:ext cx="8168639" cy="2927797"/>
          </a:xfrm>
        </p:spPr>
        <p:txBody>
          <a:bodyPr anchor="t">
            <a:normAutofit/>
          </a:bodyPr>
          <a:lstStyle>
            <a:lvl1pPr>
              <a:defRPr sz="2400" b="1" i="0" baseline="0">
                <a:solidFill>
                  <a:schemeClr val="accent4"/>
                </a:solidFill>
              </a:defRPr>
            </a:lvl1pPr>
          </a:lstStyle>
          <a:p>
            <a:r>
              <a:rPr lang="en-US" dirty="0"/>
              <a:t>Enter </a:t>
            </a:r>
            <a:br>
              <a:rPr lang="en-US" dirty="0"/>
            </a:br>
            <a:r>
              <a:rPr lang="en-US" dirty="0"/>
              <a:t>Speakers, contact information</a:t>
            </a:r>
            <a:br>
              <a:rPr lang="en-US" dirty="0"/>
            </a:br>
            <a:r>
              <a:rPr lang="en-US" dirty="0"/>
              <a:t>and logo</a:t>
            </a:r>
          </a:p>
        </p:txBody>
      </p:sp>
      <p:sp>
        <p:nvSpPr>
          <p:cNvPr id="7" name="TextBox 6"/>
          <p:cNvSpPr txBox="1"/>
          <p:nvPr userDrawn="1"/>
        </p:nvSpPr>
        <p:spPr>
          <a:xfrm>
            <a:off x="7193280" y="2306320"/>
            <a:ext cx="1219200" cy="914400"/>
          </a:xfrm>
          <a:prstGeom prst="rect">
            <a:avLst/>
          </a:prstGeom>
        </p:spPr>
        <p:txBody>
          <a:bodyPr vert="horz" wrap="none" lIns="91440" tIns="45720" rIns="91440" bIns="45720" rtlCol="0" anchor="ctr">
            <a:noAutofit/>
          </a:bodyPr>
          <a:lstStyle/>
          <a:p>
            <a:endParaRPr lang="en-US" sz="2200" b="0" dirty="0"/>
          </a:p>
        </p:txBody>
      </p:sp>
      <p:sp>
        <p:nvSpPr>
          <p:cNvPr id="3" name="Footer Placeholder 2"/>
          <p:cNvSpPr>
            <a:spLocks noGrp="1"/>
          </p:cNvSpPr>
          <p:nvPr>
            <p:ph type="ftr" sz="quarter" idx="10"/>
          </p:nvPr>
        </p:nvSpPr>
        <p:spPr/>
        <p:txBody>
          <a:bodyPr/>
          <a:lstStyle>
            <a:lvl1pPr>
              <a:defRPr/>
            </a:lvl1pPr>
          </a:lstStyle>
          <a:p>
            <a:r>
              <a:rPr lang="en-US"/>
              <a:t>BCxA Virtual Conference – 2020</a:t>
            </a:r>
            <a:endParaRPr lang="en-US" dirty="0"/>
          </a:p>
        </p:txBody>
      </p:sp>
      <p:sp>
        <p:nvSpPr>
          <p:cNvPr id="4" name="Slide Number Placeholder 3"/>
          <p:cNvSpPr>
            <a:spLocks noGrp="1"/>
          </p:cNvSpPr>
          <p:nvPr>
            <p:ph type="sldNum" sz="quarter" idx="11"/>
          </p:nvPr>
        </p:nvSpPr>
        <p:spPr/>
        <p:txBody>
          <a:bodyPr/>
          <a:lstStyle/>
          <a:p>
            <a:fld id="{C19F7196-CE8E-4E18-AED9-5A11B5558B46}" type="slidenum">
              <a:rPr lang="en-US" smtClean="0"/>
              <a:t>‹#›</a:t>
            </a:fld>
            <a:endParaRPr lang="en-US"/>
          </a:p>
        </p:txBody>
      </p:sp>
      <p:pic>
        <p:nvPicPr>
          <p:cNvPr id="8" name="Picture 7">
            <a:extLst>
              <a:ext uri="{FF2B5EF4-FFF2-40B4-BE49-F238E27FC236}">
                <a16:creationId xmlns:a16="http://schemas.microsoft.com/office/drawing/2014/main" id="{7DC56F91-70BE-411E-BF69-6962DE7272CF}"/>
              </a:ext>
            </a:extLst>
          </p:cNvPr>
          <p:cNvPicPr/>
          <p:nvPr userDrawn="1"/>
        </p:nvPicPr>
        <p:blipFill>
          <a:blip r:embed="rId2" cstate="hqprint">
            <a:extLst>
              <a:ext uri="{28A0092B-C50C-407E-A947-70E740481C1C}">
                <a14:useLocalDpi xmlns:a14="http://schemas.microsoft.com/office/drawing/2010/main"/>
              </a:ext>
            </a:extLst>
          </a:blip>
          <a:srcRect/>
          <a:stretch/>
        </p:blipFill>
        <p:spPr>
          <a:xfrm>
            <a:off x="0" y="-1"/>
            <a:ext cx="12190608" cy="2532185"/>
          </a:xfrm>
          <a:prstGeom prst="rect">
            <a:avLst/>
          </a:prstGeom>
        </p:spPr>
      </p:pic>
    </p:spTree>
    <p:extLst>
      <p:ext uri="{BB962C8B-B14F-4D97-AF65-F5344CB8AC3E}">
        <p14:creationId xmlns:p14="http://schemas.microsoft.com/office/powerpoint/2010/main" val="3308510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AE4CF4-B51A-4A3E-95A5-1B3010E7EA60}"/>
              </a:ext>
            </a:extLst>
          </p:cNvPr>
          <p:cNvSpPr>
            <a:spLocks noGrp="1"/>
          </p:cNvSpPr>
          <p:nvPr>
            <p:ph type="ftr" sz="quarter" idx="10"/>
          </p:nvPr>
        </p:nvSpPr>
        <p:spPr/>
        <p:txBody>
          <a:bodyPr/>
          <a:lstStyle/>
          <a:p>
            <a:r>
              <a:rPr lang="en-US"/>
              <a:t>BCxA Virtual Conference – 2020</a:t>
            </a:r>
            <a:endParaRPr lang="en-US" dirty="0"/>
          </a:p>
        </p:txBody>
      </p:sp>
      <p:sp>
        <p:nvSpPr>
          <p:cNvPr id="3" name="Slide Number Placeholder 2">
            <a:extLst>
              <a:ext uri="{FF2B5EF4-FFF2-40B4-BE49-F238E27FC236}">
                <a16:creationId xmlns:a16="http://schemas.microsoft.com/office/drawing/2014/main" id="{D7ABD0E0-84B6-42BE-A2C8-1E001A84CD87}"/>
              </a:ext>
            </a:extLst>
          </p:cNvPr>
          <p:cNvSpPr>
            <a:spLocks noGrp="1"/>
          </p:cNvSpPr>
          <p:nvPr>
            <p:ph type="sldNum" sz="quarter" idx="11"/>
          </p:nvPr>
        </p:nvSpPr>
        <p:spPr/>
        <p:txBody>
          <a:bodyPr/>
          <a:lstStyle/>
          <a:p>
            <a:fld id="{C19F7196-CE8E-4E18-AED9-5A11B5558B46}" type="slidenum">
              <a:rPr lang="en-US" smtClean="0"/>
              <a:t>‹#›</a:t>
            </a:fld>
            <a:endParaRPr lang="en-US"/>
          </a:p>
        </p:txBody>
      </p:sp>
    </p:spTree>
    <p:extLst>
      <p:ext uri="{BB962C8B-B14F-4D97-AF65-F5344CB8AC3E}">
        <p14:creationId xmlns:p14="http://schemas.microsoft.com/office/powerpoint/2010/main" val="1064556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theme" Target="../theme/theme4.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46142"/>
          <a:stretch/>
        </p:blipFill>
        <p:spPr bwMode="auto">
          <a:xfrm>
            <a:off x="10062627" y="419100"/>
            <a:ext cx="1710273" cy="1439842"/>
          </a:xfrm>
          <a:prstGeom prst="rect">
            <a:avLst/>
          </a:prstGeom>
          <a:noFill/>
          <a:ln w="9525">
            <a:noFill/>
            <a:miter lim="800000"/>
            <a:headEnd/>
            <a:tailEnd/>
          </a:ln>
        </p:spPr>
      </p:pic>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428843" y="237849"/>
            <a:ext cx="2637833" cy="1751874"/>
          </a:xfrm>
          <a:prstGeom prst="rect">
            <a:avLst/>
          </a:prstGeom>
          <a:noFill/>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51315" y="3866148"/>
            <a:ext cx="3380549" cy="2158452"/>
          </a:xfrm>
          <a:prstGeom prst="rect">
            <a:avLst/>
          </a:prstGeom>
        </p:spPr>
      </p:pic>
      <p:pic>
        <p:nvPicPr>
          <p:cNvPr id="13" name="Picture 12"/>
          <p:cNvPicPr>
            <a:picLocks noChangeAspect="1"/>
          </p:cNvPicPr>
          <p:nvPr userDrawn="1"/>
        </p:nvPicPr>
        <p:blipFill rotWithShape="1">
          <a:blip r:embed="rId6" cstate="print">
            <a:extLst>
              <a:ext uri="{28A0092B-C50C-407E-A947-70E740481C1C}">
                <a14:useLocalDpi xmlns:a14="http://schemas.microsoft.com/office/drawing/2010/main" val="0"/>
              </a:ext>
            </a:extLst>
          </a:blip>
          <a:srcRect l="19714" r="10662"/>
          <a:stretch/>
        </p:blipFill>
        <p:spPr>
          <a:xfrm>
            <a:off x="10045700" y="4030246"/>
            <a:ext cx="1841498" cy="1633954"/>
          </a:xfrm>
          <a:prstGeom prst="rect">
            <a:avLst/>
          </a:prstGeom>
        </p:spPr>
      </p:pic>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08B8BA-6ABF-464D-91A7-C14D415D49C5}" type="slidenum">
              <a:rPr lang="en-US" smtClean="0"/>
              <a:t>‹#›</a:t>
            </a:fld>
            <a:endParaRPr lang="en-US"/>
          </a:p>
        </p:txBody>
      </p:sp>
      <p:sp>
        <p:nvSpPr>
          <p:cNvPr id="3" name="Text Placeholder 2"/>
          <p:cNvSpPr>
            <a:spLocks noGrp="1"/>
          </p:cNvSpPr>
          <p:nvPr>
            <p:ph type="body" idx="1"/>
          </p:nvPr>
        </p:nvSpPr>
        <p:spPr>
          <a:xfrm>
            <a:off x="838200" y="1825625"/>
            <a:ext cx="6883400" cy="25154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Tab 3-2 - Load Dynamics</a:t>
            </a:r>
          </a:p>
        </p:txBody>
      </p:sp>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t="-546" b="5423"/>
          <a:stretch/>
        </p:blipFill>
        <p:spPr>
          <a:xfrm>
            <a:off x="8345106" y="1995467"/>
            <a:ext cx="3432899" cy="1995508"/>
          </a:xfrm>
          <a:prstGeom prst="rect">
            <a:avLst/>
          </a:prstGeom>
        </p:spPr>
      </p:pic>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12188390" cy="6858000"/>
          </a:xfrm>
          <a:prstGeom prst="rect">
            <a:avLst/>
          </a:prstGeom>
        </p:spPr>
      </p:pic>
    </p:spTree>
    <p:extLst>
      <p:ext uri="{BB962C8B-B14F-4D97-AF65-F5344CB8AC3E}">
        <p14:creationId xmlns:p14="http://schemas.microsoft.com/office/powerpoint/2010/main" val="608398368"/>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032000" y="6629400"/>
            <a:ext cx="8128000" cy="228600"/>
          </a:xfrm>
          <a:prstGeom prst="rect">
            <a:avLst/>
          </a:prstGeom>
        </p:spPr>
        <p:txBody>
          <a:bodyPr vert="horz" lIns="91440" tIns="45720" rIns="91440" bIns="45720" rtlCol="0" anchor="ctr"/>
          <a:lstStyle>
            <a:lvl1pPr algn="ctr">
              <a:defRPr sz="1200" cap="small" baseline="0">
                <a:solidFill>
                  <a:schemeClr val="bg1"/>
                </a:solidFill>
                <a:latin typeface="Arial" pitchFamily="34" charset="0"/>
                <a:cs typeface="Arial" pitchFamily="34" charset="0"/>
              </a:defRPr>
            </a:lvl1pPr>
          </a:lstStyle>
          <a:p>
            <a:r>
              <a:rPr lang="en-US"/>
              <a:t>Tab 3-2 - Load Dynamics</a:t>
            </a:r>
            <a:endParaRPr lang="en-US" dirty="0"/>
          </a:p>
        </p:txBody>
      </p:sp>
      <p:sp>
        <p:nvSpPr>
          <p:cNvPr id="6" name="Slide Number Placeholder 5"/>
          <p:cNvSpPr>
            <a:spLocks noGrp="1"/>
          </p:cNvSpPr>
          <p:nvPr>
            <p:ph type="sldNum" sz="quarter" idx="4"/>
          </p:nvPr>
        </p:nvSpPr>
        <p:spPr>
          <a:xfrm>
            <a:off x="10160000" y="6629400"/>
            <a:ext cx="2032000" cy="228600"/>
          </a:xfrm>
          <a:prstGeom prst="rect">
            <a:avLst/>
          </a:prstGeom>
        </p:spPr>
        <p:txBody>
          <a:bodyPr vert="horz" lIns="91440" tIns="45720" rIns="91440" bIns="45720" rtlCol="0" anchor="ctr"/>
          <a:lstStyle>
            <a:lvl1pPr algn="r">
              <a:defRPr lang="en-US" sz="1200" cap="small" baseline="0" smtClean="0">
                <a:solidFill>
                  <a:schemeClr val="bg1"/>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75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chemeClr val="accent4"/>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chemeClr val="accent4"/>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chemeClr val="accent4"/>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chemeClr val="accent4"/>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10213" y="708147"/>
            <a:ext cx="10734091" cy="719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endParaRPr lang="en-US" dirty="0"/>
          </a:p>
        </p:txBody>
      </p:sp>
      <p:sp>
        <p:nvSpPr>
          <p:cNvPr id="1027" name="Text Placeholder 2"/>
          <p:cNvSpPr>
            <a:spLocks noGrp="1"/>
          </p:cNvSpPr>
          <p:nvPr>
            <p:ph type="body" idx="1"/>
          </p:nvPr>
        </p:nvSpPr>
        <p:spPr bwMode="auto">
          <a:xfrm>
            <a:off x="710213" y="1634816"/>
            <a:ext cx="10734091" cy="4437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3" name="Footer Placeholder 2"/>
          <p:cNvSpPr>
            <a:spLocks noGrp="1"/>
          </p:cNvSpPr>
          <p:nvPr>
            <p:ph type="ftr" sz="quarter" idx="3"/>
          </p:nvPr>
        </p:nvSpPr>
        <p:spPr>
          <a:xfrm>
            <a:off x="406399" y="6365106"/>
            <a:ext cx="63169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BCxA Virtual Conference – 2020</a:t>
            </a:r>
            <a:endParaRPr lang="en-US" dirty="0"/>
          </a:p>
        </p:txBody>
      </p:sp>
      <p:sp>
        <p:nvSpPr>
          <p:cNvPr id="4" name="Slide Number Placeholder 3"/>
          <p:cNvSpPr>
            <a:spLocks noGrp="1"/>
          </p:cNvSpPr>
          <p:nvPr>
            <p:ph type="sldNum" sz="quarter" idx="4"/>
          </p:nvPr>
        </p:nvSpPr>
        <p:spPr>
          <a:xfrm>
            <a:off x="10676877" y="6356289"/>
            <a:ext cx="90552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9F7196-CE8E-4E18-AED9-5A11B5558B46}" type="slidenum">
              <a:rPr lang="en-US" smtClean="0"/>
              <a:t>‹#›</a:t>
            </a:fld>
            <a:endParaRPr lang="en-US"/>
          </a:p>
        </p:txBody>
      </p:sp>
      <p:pic>
        <p:nvPicPr>
          <p:cNvPr id="6" name="Picture 5"/>
          <p:cNvPicPr>
            <a:picLocks noChangeAspect="1"/>
          </p:cNvPicPr>
          <p:nvPr userDrawn="1"/>
        </p:nvPicPr>
        <p:blipFill>
          <a:blip r:embed="rId9"/>
          <a:srcRect/>
          <a:stretch/>
        </p:blipFill>
        <p:spPr>
          <a:xfrm>
            <a:off x="543338" y="114188"/>
            <a:ext cx="11131828" cy="523462"/>
          </a:xfrm>
          <a:prstGeom prst="rect">
            <a:avLst/>
          </a:prstGeom>
        </p:spPr>
      </p:pic>
    </p:spTree>
  </p:cSld>
  <p:clrMap bg1="lt1" tx1="dk1" bg2="lt2" tx2="dk2" accent1="accent1" accent2="accent2" accent3="accent3" accent4="accent4" accent5="accent5" accent6="accent6" hlink="hlink" folHlink="folHlink"/>
  <p:sldLayoutIdLst>
    <p:sldLayoutId id="2147483783" r:id="rId1"/>
    <p:sldLayoutId id="2147483772" r:id="rId2"/>
    <p:sldLayoutId id="2147483786" r:id="rId3"/>
    <p:sldLayoutId id="2147483787" r:id="rId4"/>
    <p:sldLayoutId id="2147484213" r:id="rId5"/>
    <p:sldLayoutId id="2147483782" r:id="rId6"/>
    <p:sldLayoutId id="2147484214" r:id="rId7"/>
  </p:sldLayoutIdLst>
  <p:hf hdr="0" dt="0"/>
  <p:txStyles>
    <p:titleStyle>
      <a:lvl1pPr algn="l" defTabSz="457200" rtl="0" eaLnBrk="1" fontAlgn="base" hangingPunct="1">
        <a:spcBef>
          <a:spcPct val="0"/>
        </a:spcBef>
        <a:spcAft>
          <a:spcPct val="0"/>
        </a:spcAft>
        <a:defRPr sz="2800" b="1" kern="1200">
          <a:solidFill>
            <a:schemeClr val="accent4"/>
          </a:solidFill>
          <a:latin typeface="Arial"/>
          <a:ea typeface="ＭＳ Ｐゴシック" charset="0"/>
          <a:cs typeface="ＭＳ Ｐゴシック" charset="0"/>
        </a:defRPr>
      </a:lvl1pPr>
      <a:lvl2pPr algn="l" defTabSz="457200" rtl="0" eaLnBrk="1" fontAlgn="base" hangingPunct="1">
        <a:spcBef>
          <a:spcPct val="0"/>
        </a:spcBef>
        <a:spcAft>
          <a:spcPct val="0"/>
        </a:spcAft>
        <a:defRPr sz="2800" b="1">
          <a:solidFill>
            <a:srgbClr val="004D6B"/>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800" b="1">
          <a:solidFill>
            <a:srgbClr val="004D6B"/>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800" b="1">
          <a:solidFill>
            <a:srgbClr val="004D6B"/>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800" b="1">
          <a:solidFill>
            <a:srgbClr val="004D6B"/>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800" b="1">
          <a:solidFill>
            <a:srgbClr val="004D6B"/>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800" b="1">
          <a:solidFill>
            <a:srgbClr val="004D6B"/>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800" b="1">
          <a:solidFill>
            <a:srgbClr val="004D6B"/>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800" b="1">
          <a:solidFill>
            <a:srgbClr val="004D6B"/>
          </a:solidFill>
          <a:latin typeface="Arial" charset="0"/>
          <a:ea typeface="ＭＳ Ｐゴシック" charset="0"/>
          <a:cs typeface="ＭＳ Ｐゴシック" charset="0"/>
        </a:defRPr>
      </a:lvl9pPr>
    </p:titleStyle>
    <p:bodyStyle>
      <a:lvl1pPr marL="571500" indent="-342900" algn="l" defTabSz="457200" rtl="0" eaLnBrk="1" fontAlgn="base" hangingPunct="1">
        <a:spcBef>
          <a:spcPct val="0"/>
        </a:spcBef>
        <a:spcAft>
          <a:spcPts val="600"/>
        </a:spcAft>
        <a:buFont typeface="Arial Black" panose="020B0A04020102020204" pitchFamily="34" charset="0"/>
        <a:buChar char="•"/>
        <a:defRPr sz="2800" kern="1200" baseline="0">
          <a:solidFill>
            <a:schemeClr val="tx1"/>
          </a:solidFill>
          <a:latin typeface="Arial"/>
          <a:ea typeface="ＭＳ Ｐゴシック" charset="0"/>
          <a:cs typeface="ＭＳ Ｐゴシック" charset="0"/>
        </a:defRPr>
      </a:lvl1pPr>
      <a:lvl2pPr marL="1085850" indent="-342900" algn="l" defTabSz="457200" rtl="0" eaLnBrk="1" fontAlgn="base" hangingPunct="1">
        <a:spcBef>
          <a:spcPct val="0"/>
        </a:spcBef>
        <a:spcAft>
          <a:spcPts val="600"/>
        </a:spcAft>
        <a:buFont typeface="Wingdings" panose="05000000000000000000" pitchFamily="2" charset="2"/>
        <a:buChar char="§"/>
        <a:defRPr sz="2800" kern="1200" baseline="0">
          <a:solidFill>
            <a:srgbClr val="000000"/>
          </a:solidFill>
          <a:latin typeface="Arial"/>
          <a:ea typeface="ＭＳ Ｐゴシック" charset="0"/>
          <a:cs typeface="+mn-cs"/>
        </a:defRPr>
      </a:lvl2pPr>
      <a:lvl3pPr marL="1485900" indent="-342900" algn="l" defTabSz="457200" rtl="0" eaLnBrk="1" fontAlgn="base" hangingPunct="1">
        <a:spcBef>
          <a:spcPct val="0"/>
        </a:spcBef>
        <a:spcAft>
          <a:spcPts val="600"/>
        </a:spcAft>
        <a:buFont typeface="Arial" panose="020B0604020202020204" pitchFamily="34" charset="0"/>
        <a:buChar char="◦"/>
        <a:defRPr sz="2800" kern="1200" baseline="0">
          <a:solidFill>
            <a:srgbClr val="000000"/>
          </a:solidFill>
          <a:latin typeface="Arial"/>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userDrawn="1"/>
        </p:nvSpPr>
        <p:spPr>
          <a:xfrm>
            <a:off x="2530592" y="-127000"/>
            <a:ext cx="1219200" cy="914400"/>
          </a:xfrm>
          <a:prstGeom prst="rect">
            <a:avLst/>
          </a:prstGeom>
        </p:spPr>
        <p:txBody>
          <a:bodyPr vert="horz" wrap="none" lIns="91440" tIns="45720" rIns="91440" bIns="45720" rtlCol="0" anchor="ctr">
            <a:normAutofit/>
          </a:bodyPr>
          <a:lstStyle/>
          <a:p>
            <a:pPr eaLnBrk="1" fontAlgn="auto" hangingPunct="1">
              <a:lnSpc>
                <a:spcPct val="100000"/>
              </a:lnSpc>
              <a:spcBef>
                <a:spcPts val="0"/>
              </a:spcBef>
              <a:spcAft>
                <a:spcPts val="0"/>
              </a:spcAft>
            </a:pPr>
            <a:endParaRPr lang="en-US" sz="1800" b="0" dirty="0">
              <a:solidFill>
                <a:srgbClr val="1F6CA7"/>
              </a:solidFill>
              <a:latin typeface="Arial"/>
            </a:endParaRPr>
          </a:p>
        </p:txBody>
      </p:sp>
      <p:sp>
        <p:nvSpPr>
          <p:cNvPr id="10" name="Slide Number Placeholder 9"/>
          <p:cNvSpPr>
            <a:spLocks noGrp="1"/>
          </p:cNvSpPr>
          <p:nvPr>
            <p:ph type="sldNum" sz="quarter" idx="4"/>
          </p:nvPr>
        </p:nvSpPr>
        <p:spPr>
          <a:xfrm>
            <a:off x="10998200" y="6356351"/>
            <a:ext cx="584200" cy="365125"/>
          </a:xfrm>
          <a:prstGeom prst="rect">
            <a:avLst/>
          </a:prstGeom>
        </p:spPr>
        <p:txBody>
          <a:bodyPr vert="horz" lIns="91440" tIns="45720" rIns="91440" bIns="45720" rtlCol="0" anchor="ctr"/>
          <a:lstStyle>
            <a:lvl1pPr algn="r">
              <a:defRPr sz="1000">
                <a:solidFill>
                  <a:schemeClr val="accent1"/>
                </a:solidFill>
              </a:defRPr>
            </a:lvl1pPr>
          </a:lstStyle>
          <a:p>
            <a:pPr eaLnBrk="1" fontAlgn="auto" hangingPunct="1">
              <a:lnSpc>
                <a:spcPct val="100000"/>
              </a:lnSpc>
              <a:spcBef>
                <a:spcPts val="0"/>
              </a:spcBef>
              <a:spcAft>
                <a:spcPts val="0"/>
              </a:spcAft>
            </a:pPr>
            <a:fld id="{54105720-E786-164F-AE36-9EBC2F8CA2D8}" type="slidenum">
              <a:rPr lang="en-US" b="0" smtClean="0">
                <a:solidFill>
                  <a:srgbClr val="95A53E"/>
                </a:solidFill>
                <a:latin typeface="Arial"/>
              </a:rPr>
              <a:pPr eaLnBrk="1" fontAlgn="auto" hangingPunct="1">
                <a:lnSpc>
                  <a:spcPct val="100000"/>
                </a:lnSpc>
                <a:spcBef>
                  <a:spcPts val="0"/>
                </a:spcBef>
                <a:spcAft>
                  <a:spcPts val="0"/>
                </a:spcAft>
              </a:pPr>
              <a:t>‹#›</a:t>
            </a:fld>
            <a:endParaRPr lang="en-US" b="0" dirty="0">
              <a:solidFill>
                <a:srgbClr val="95A53E"/>
              </a:solidFill>
              <a:latin typeface="Arial"/>
            </a:endParaRPr>
          </a:p>
        </p:txBody>
      </p:sp>
      <p:sp>
        <p:nvSpPr>
          <p:cNvPr id="5" name="TextBox 4"/>
          <p:cNvSpPr txBox="1"/>
          <p:nvPr userDrawn="1"/>
        </p:nvSpPr>
        <p:spPr>
          <a:xfrm>
            <a:off x="9939580" y="6625525"/>
            <a:ext cx="1219200" cy="914400"/>
          </a:xfrm>
          <a:prstGeom prst="rect">
            <a:avLst/>
          </a:prstGeom>
        </p:spPr>
        <p:txBody>
          <a:bodyPr vert="horz" wrap="none" lIns="91440" tIns="45720" rIns="91440" bIns="45720" rtlCol="0" anchor="ctr">
            <a:noAutofit/>
          </a:bodyPr>
          <a:lstStyle/>
          <a:p>
            <a:pPr eaLnBrk="1" fontAlgn="auto" hangingPunct="1">
              <a:lnSpc>
                <a:spcPct val="100000"/>
              </a:lnSpc>
              <a:spcBef>
                <a:spcPts val="0"/>
              </a:spcBef>
              <a:spcAft>
                <a:spcPts val="0"/>
              </a:spcAft>
            </a:pPr>
            <a:endParaRPr lang="en-US" sz="2800" b="0" dirty="0">
              <a:solidFill>
                <a:srgbClr val="1F6CA7"/>
              </a:solidFill>
              <a:latin typeface="Arial"/>
            </a:endParaRPr>
          </a:p>
        </p:txBody>
      </p:sp>
    </p:spTree>
    <p:extLst>
      <p:ext uri="{BB962C8B-B14F-4D97-AF65-F5344CB8AC3E}">
        <p14:creationId xmlns:p14="http://schemas.microsoft.com/office/powerpoint/2010/main" val="3627521331"/>
      </p:ext>
    </p:extLst>
  </p:cSld>
  <p:clrMap bg1="lt1" tx1="dk1" bg2="lt2" tx2="dk2" accent1="accent1" accent2="accent2" accent3="accent3" accent4="accent4" accent5="accent5" accent6="accent6" hlink="hlink" folHlink="folHlink"/>
  <p:sldLayoutIdLst>
    <p:sldLayoutId id="2147484165" r:id="rId1"/>
    <p:sldLayoutId id="2147484169" r:id="rId2"/>
    <p:sldLayoutId id="2147484170" r:id="rId3"/>
    <p:sldLayoutId id="2147484175" r:id="rId4"/>
    <p:sldLayoutId id="2147484176" r:id="rId5"/>
    <p:sldLayoutId id="2147484185" r:id="rId6"/>
    <p:sldLayoutId id="2147484186" r:id="rId7"/>
    <p:sldLayoutId id="2147484187" r:id="rId8"/>
    <p:sldLayoutId id="2147484188" r:id="rId9"/>
    <p:sldLayoutId id="2147484189" r:id="rId10"/>
    <p:sldLayoutId id="2147484212" r:id="rId11"/>
    <p:sldLayoutId id="2147484190" r:id="rId12"/>
    <p:sldLayoutId id="2147484191" r:id="rId13"/>
    <p:sldLayoutId id="2147484192" r:id="rId14"/>
    <p:sldLayoutId id="2147484193" r:id="rId15"/>
    <p:sldLayoutId id="2147484194" r:id="rId16"/>
    <p:sldLayoutId id="2147484195" r:id="rId17"/>
    <p:sldLayoutId id="2147484196" r:id="rId18"/>
    <p:sldLayoutId id="2147484197" r:id="rId19"/>
    <p:sldLayoutId id="2147484198" r:id="rId20"/>
    <p:sldLayoutId id="2147484199" r:id="rId21"/>
    <p:sldLayoutId id="2147484200" r:id="rId22"/>
    <p:sldLayoutId id="2147484201" r:id="rId23"/>
    <p:sldLayoutId id="2147484202" r:id="rId24"/>
    <p:sldLayoutId id="2147484203" r:id="rId25"/>
    <p:sldLayoutId id="2147484205" r:id="rId26"/>
    <p:sldLayoutId id="2147484207" r:id="rId27"/>
    <p:sldLayoutId id="2147484209" r:id="rId28"/>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spcBef>
          <a:spcPct val="0"/>
        </a:spcBef>
        <a:buNone/>
        <a:defRPr sz="2400" kern="1200" baseline="0">
          <a:solidFill>
            <a:schemeClr val="accent2"/>
          </a:solidFill>
          <a:latin typeface="Arial Bold" charset="0"/>
          <a:ea typeface="+mj-ea"/>
          <a:cs typeface="Arial" panose="020B0604020202020204" pitchFamily="34" charset="0"/>
        </a:defRPr>
      </a:lvl1pPr>
    </p:titleStyle>
    <p:bodyStyle>
      <a:lvl1pPr marL="115888" indent="-115888" algn="l" defTabSz="914400" rtl="0" eaLnBrk="1" latinLnBrk="0" hangingPunct="1">
        <a:spcBef>
          <a:spcPct val="20000"/>
        </a:spcBef>
        <a:buFont typeface="Arial" panose="020B0604020202020204" pitchFamily="34" charset="0"/>
        <a:buChar char="•"/>
        <a:tabLst/>
        <a:defRPr sz="1600" kern="1200">
          <a:solidFill>
            <a:schemeClr val="accent2"/>
          </a:solidFill>
          <a:latin typeface="+mn-lt"/>
          <a:ea typeface="+mn-ea"/>
          <a:cs typeface="Arial" panose="020B0604020202020204" pitchFamily="34" charset="0"/>
        </a:defRPr>
      </a:lvl1pPr>
      <a:lvl2pPr marL="463550" indent="-115888" algn="l" defTabSz="914400" rtl="0" eaLnBrk="1" latinLnBrk="0" hangingPunct="1">
        <a:spcBef>
          <a:spcPct val="20000"/>
        </a:spcBef>
        <a:buFont typeface="Wingdings" charset="2"/>
        <a:buChar char="§"/>
        <a:tabLst/>
        <a:defRPr sz="1600" kern="1200">
          <a:solidFill>
            <a:schemeClr val="accent2"/>
          </a:solidFill>
          <a:latin typeface="Arial" panose="020B0604020202020204" pitchFamily="34" charset="0"/>
          <a:ea typeface="+mn-ea"/>
          <a:cs typeface="Arial" panose="020B0604020202020204" pitchFamily="34" charset="0"/>
        </a:defRPr>
      </a:lvl2pPr>
      <a:lvl3pPr marL="804863" indent="-117475" algn="l" defTabSz="914400" rtl="0" eaLnBrk="1" latinLnBrk="0" hangingPunct="1">
        <a:spcBef>
          <a:spcPct val="20000"/>
        </a:spcBef>
        <a:buFont typeface="Arial" panose="020B0604020202020204" pitchFamily="34" charset="0"/>
        <a:buChar char="•"/>
        <a:tabLst/>
        <a:defRPr sz="1600" b="0" kern="1200">
          <a:solidFill>
            <a:schemeClr val="accent2"/>
          </a:solidFill>
          <a:latin typeface="Arial" panose="020B0604020202020204" pitchFamily="34" charset="0"/>
          <a:ea typeface="+mn-ea"/>
          <a:cs typeface="Arial" panose="020B0604020202020204" pitchFamily="34" charset="0"/>
        </a:defRPr>
      </a:lvl3pPr>
      <a:lvl4pPr marL="1260475" indent="-115888" algn="l" defTabSz="914400" rtl="0" eaLnBrk="1" latinLnBrk="0" hangingPunct="1">
        <a:spcBef>
          <a:spcPct val="20000"/>
        </a:spcBef>
        <a:buFont typeface="Wingdings" charset="2"/>
        <a:buChar char="§"/>
        <a:tabLst/>
        <a:defRPr sz="1600" kern="1200" baseline="0">
          <a:solidFill>
            <a:schemeClr val="tx1"/>
          </a:solidFill>
          <a:latin typeface="Arial" panose="020B0604020202020204" pitchFamily="34" charset="0"/>
          <a:ea typeface="+mn-ea"/>
          <a:cs typeface="Arial" panose="020B0604020202020204" pitchFamily="34" charset="0"/>
        </a:defRPr>
      </a:lvl4pPr>
      <a:lvl5pPr marL="1717675" indent="-115888" algn="l" defTabSz="914400" rtl="0" eaLnBrk="1" latinLnBrk="0" hangingPunct="1">
        <a:spcBef>
          <a:spcPct val="20000"/>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2.xml"/><Relationship Id="rId5" Type="http://schemas.openxmlformats.org/officeDocument/2006/relationships/image" Target="../media/image2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22.xml"/><Relationship Id="rId5" Type="http://schemas.openxmlformats.org/officeDocument/2006/relationships/image" Target="../media/image23.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22.xml"/><Relationship Id="rId5" Type="http://schemas.openxmlformats.org/officeDocument/2006/relationships/image" Target="../media/image24.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26.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png"/><Relationship Id="rId18" Type="http://schemas.openxmlformats.org/officeDocument/2006/relationships/image" Target="../media/image48.JPG"/><Relationship Id="rId3" Type="http://schemas.openxmlformats.org/officeDocument/2006/relationships/image" Target="../media/image33.JPG"/><Relationship Id="rId7" Type="http://schemas.openxmlformats.org/officeDocument/2006/relationships/image" Target="../media/image37.jpeg"/><Relationship Id="rId12" Type="http://schemas.openxmlformats.org/officeDocument/2006/relationships/image" Target="../media/image42.JPG"/><Relationship Id="rId17" Type="http://schemas.openxmlformats.org/officeDocument/2006/relationships/image" Target="../media/image47.jpeg"/><Relationship Id="rId2" Type="http://schemas.openxmlformats.org/officeDocument/2006/relationships/image" Target="../media/image32.jpg"/><Relationship Id="rId16" Type="http://schemas.openxmlformats.org/officeDocument/2006/relationships/image" Target="../media/image46.jpeg"/><Relationship Id="rId20" Type="http://schemas.openxmlformats.org/officeDocument/2006/relationships/image" Target="../media/image50.jpg"/><Relationship Id="rId1" Type="http://schemas.openxmlformats.org/officeDocument/2006/relationships/slideLayout" Target="../slideLayouts/slideLayout5.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5" Type="http://schemas.openxmlformats.org/officeDocument/2006/relationships/image" Target="../media/image45.jpg"/><Relationship Id="rId10" Type="http://schemas.openxmlformats.org/officeDocument/2006/relationships/image" Target="../media/image40.jpeg"/><Relationship Id="rId19" Type="http://schemas.openxmlformats.org/officeDocument/2006/relationships/image" Target="../media/image49.jpeg"/><Relationship Id="rId4" Type="http://schemas.openxmlformats.org/officeDocument/2006/relationships/image" Target="../media/image34.jpeg"/><Relationship Id="rId9" Type="http://schemas.openxmlformats.org/officeDocument/2006/relationships/image" Target="../media/image39.jpeg"/><Relationship Id="rId14" Type="http://schemas.openxmlformats.org/officeDocument/2006/relationships/image" Target="../media/image44.jpeg"/></Relationships>
</file>

<file path=ppt/slides/_rels/slide23.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4.jpeg"/><Relationship Id="rId18" Type="http://schemas.openxmlformats.org/officeDocument/2006/relationships/image" Target="../media/image52.jpeg"/><Relationship Id="rId3" Type="http://schemas.openxmlformats.org/officeDocument/2006/relationships/image" Target="../media/image32.jpg"/><Relationship Id="rId21" Type="http://schemas.openxmlformats.org/officeDocument/2006/relationships/image" Target="../media/image53.jpeg"/><Relationship Id="rId7" Type="http://schemas.openxmlformats.org/officeDocument/2006/relationships/image" Target="../media/image51.jpeg"/><Relationship Id="rId12" Type="http://schemas.openxmlformats.org/officeDocument/2006/relationships/image" Target="../media/image43.png"/><Relationship Id="rId17" Type="http://schemas.openxmlformats.org/officeDocument/2006/relationships/image" Target="../media/image48.JPG"/><Relationship Id="rId2" Type="http://schemas.openxmlformats.org/officeDocument/2006/relationships/hyperlink" Target="https://tinyurl.com/PVequalsmRT" TargetMode="External"/><Relationship Id="rId16" Type="http://schemas.openxmlformats.org/officeDocument/2006/relationships/image" Target="../media/image47.jpeg"/><Relationship Id="rId20" Type="http://schemas.openxmlformats.org/officeDocument/2006/relationships/image" Target="../media/image42.JPG"/><Relationship Id="rId1" Type="http://schemas.openxmlformats.org/officeDocument/2006/relationships/slideLayout" Target="../slideLayouts/slideLayout6.xml"/><Relationship Id="rId6" Type="http://schemas.openxmlformats.org/officeDocument/2006/relationships/image" Target="../media/image35.jpeg"/><Relationship Id="rId11" Type="http://schemas.openxmlformats.org/officeDocument/2006/relationships/image" Target="../media/image41.jpeg"/><Relationship Id="rId5" Type="http://schemas.openxmlformats.org/officeDocument/2006/relationships/image" Target="../media/image34.jpeg"/><Relationship Id="rId15" Type="http://schemas.openxmlformats.org/officeDocument/2006/relationships/image" Target="../media/image46.jpeg"/><Relationship Id="rId10" Type="http://schemas.openxmlformats.org/officeDocument/2006/relationships/image" Target="../media/image39.jpeg"/><Relationship Id="rId19" Type="http://schemas.openxmlformats.org/officeDocument/2006/relationships/image" Target="../media/image40.jpeg"/><Relationship Id="rId4" Type="http://schemas.openxmlformats.org/officeDocument/2006/relationships/image" Target="../media/image33.JPG"/><Relationship Id="rId9" Type="http://schemas.openxmlformats.org/officeDocument/2006/relationships/image" Target="../media/image38.jpeg"/><Relationship Id="rId14" Type="http://schemas.openxmlformats.org/officeDocument/2006/relationships/image" Target="../media/image45.jpg"/><Relationship Id="rId22" Type="http://schemas.openxmlformats.org/officeDocument/2006/relationships/image" Target="../media/image49.jpeg"/></Relationships>
</file>

<file path=ppt/slides/_rels/slide24.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5.jpg"/><Relationship Id="rId18" Type="http://schemas.openxmlformats.org/officeDocument/2006/relationships/image" Target="../media/image40.jpeg"/><Relationship Id="rId3" Type="http://schemas.openxmlformats.org/officeDocument/2006/relationships/image" Target="../media/image33.JPG"/><Relationship Id="rId21" Type="http://schemas.openxmlformats.org/officeDocument/2006/relationships/image" Target="../media/image49.jpeg"/><Relationship Id="rId7" Type="http://schemas.openxmlformats.org/officeDocument/2006/relationships/image" Target="../media/image37.jpeg"/><Relationship Id="rId12" Type="http://schemas.openxmlformats.org/officeDocument/2006/relationships/image" Target="../media/image44.jpeg"/><Relationship Id="rId17" Type="http://schemas.openxmlformats.org/officeDocument/2006/relationships/image" Target="../media/image52.jpeg"/><Relationship Id="rId2" Type="http://schemas.openxmlformats.org/officeDocument/2006/relationships/image" Target="../media/image32.jpg"/><Relationship Id="rId16" Type="http://schemas.openxmlformats.org/officeDocument/2006/relationships/image" Target="../media/image48.JPG"/><Relationship Id="rId20" Type="http://schemas.openxmlformats.org/officeDocument/2006/relationships/image" Target="../media/image53.jpeg"/><Relationship Id="rId1" Type="http://schemas.openxmlformats.org/officeDocument/2006/relationships/slideLayout" Target="../slideLayouts/slideLayout3.xml"/><Relationship Id="rId6" Type="http://schemas.openxmlformats.org/officeDocument/2006/relationships/image" Target="../media/image51.jpeg"/><Relationship Id="rId11" Type="http://schemas.openxmlformats.org/officeDocument/2006/relationships/image" Target="../media/image43.png"/><Relationship Id="rId5" Type="http://schemas.openxmlformats.org/officeDocument/2006/relationships/image" Target="../media/image35.jpeg"/><Relationship Id="rId15" Type="http://schemas.openxmlformats.org/officeDocument/2006/relationships/image" Target="../media/image47.jpeg"/><Relationship Id="rId10" Type="http://schemas.openxmlformats.org/officeDocument/2006/relationships/image" Target="../media/image41.jpeg"/><Relationship Id="rId19" Type="http://schemas.openxmlformats.org/officeDocument/2006/relationships/image" Target="../media/image42.JPG"/><Relationship Id="rId4" Type="http://schemas.openxmlformats.org/officeDocument/2006/relationships/image" Target="../media/image34.jpeg"/><Relationship Id="rId9" Type="http://schemas.openxmlformats.org/officeDocument/2006/relationships/image" Target="../media/image39.jpeg"/><Relationship Id="rId14" Type="http://schemas.openxmlformats.org/officeDocument/2006/relationships/image" Target="../media/image46.jpeg"/></Relationships>
</file>

<file path=ppt/slides/_rels/slide25.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43.png"/><Relationship Id="rId18" Type="http://schemas.openxmlformats.org/officeDocument/2006/relationships/image" Target="../media/image48.JPG"/><Relationship Id="rId3" Type="http://schemas.openxmlformats.org/officeDocument/2006/relationships/hyperlink" Target="https://tinyurl.com/PVequalsmRT" TargetMode="External"/><Relationship Id="rId21" Type="http://schemas.openxmlformats.org/officeDocument/2006/relationships/image" Target="../media/image56.jpeg"/><Relationship Id="rId7" Type="http://schemas.openxmlformats.org/officeDocument/2006/relationships/image" Target="../media/image35.jpeg"/><Relationship Id="rId12" Type="http://schemas.openxmlformats.org/officeDocument/2006/relationships/image" Target="../media/image41.jpeg"/><Relationship Id="rId17" Type="http://schemas.openxmlformats.org/officeDocument/2006/relationships/image" Target="../media/image47.jpeg"/><Relationship Id="rId2" Type="http://schemas.openxmlformats.org/officeDocument/2006/relationships/image" Target="../media/image54.jpeg"/><Relationship Id="rId16" Type="http://schemas.openxmlformats.org/officeDocument/2006/relationships/image" Target="../media/image46.jpeg"/><Relationship Id="rId20" Type="http://schemas.openxmlformats.org/officeDocument/2006/relationships/image" Target="../media/image55.jpeg"/><Relationship Id="rId1" Type="http://schemas.openxmlformats.org/officeDocument/2006/relationships/slideLayout" Target="../slideLayouts/slideLayout6.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G"/><Relationship Id="rId15" Type="http://schemas.openxmlformats.org/officeDocument/2006/relationships/image" Target="../media/image45.jpg"/><Relationship Id="rId23" Type="http://schemas.openxmlformats.org/officeDocument/2006/relationships/image" Target="../media/image58.jpeg"/><Relationship Id="rId10" Type="http://schemas.openxmlformats.org/officeDocument/2006/relationships/image" Target="../media/image38.jpeg"/><Relationship Id="rId19" Type="http://schemas.openxmlformats.org/officeDocument/2006/relationships/image" Target="../media/image52.jpeg"/><Relationship Id="rId4" Type="http://schemas.openxmlformats.org/officeDocument/2006/relationships/image" Target="../media/image32.jpg"/><Relationship Id="rId9" Type="http://schemas.openxmlformats.org/officeDocument/2006/relationships/image" Target="../media/image37.jpeg"/><Relationship Id="rId14" Type="http://schemas.openxmlformats.org/officeDocument/2006/relationships/image" Target="../media/image44.jpeg"/><Relationship Id="rId22" Type="http://schemas.openxmlformats.org/officeDocument/2006/relationships/image" Target="../media/image57.jpeg"/></Relationships>
</file>

<file path=ppt/slides/_rels/slide26.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60.jpeg"/><Relationship Id="rId18" Type="http://schemas.openxmlformats.org/officeDocument/2006/relationships/image" Target="../media/image48.JPG"/><Relationship Id="rId26" Type="http://schemas.openxmlformats.org/officeDocument/2006/relationships/image" Target="../media/image64.jpg"/><Relationship Id="rId3" Type="http://schemas.openxmlformats.org/officeDocument/2006/relationships/image" Target="../media/image43.png"/><Relationship Id="rId21" Type="http://schemas.openxmlformats.org/officeDocument/2006/relationships/image" Target="../media/image56.jpeg"/><Relationship Id="rId7" Type="http://schemas.openxmlformats.org/officeDocument/2006/relationships/image" Target="../media/image34.jpeg"/><Relationship Id="rId12" Type="http://schemas.openxmlformats.org/officeDocument/2006/relationships/image" Target="../media/image39.jpeg"/><Relationship Id="rId17" Type="http://schemas.openxmlformats.org/officeDocument/2006/relationships/image" Target="../media/image47.jpeg"/><Relationship Id="rId25" Type="http://schemas.openxmlformats.org/officeDocument/2006/relationships/image" Target="../media/image63.jpeg"/><Relationship Id="rId2" Type="http://schemas.openxmlformats.org/officeDocument/2006/relationships/image" Target="../media/image59.jpeg"/><Relationship Id="rId16" Type="http://schemas.openxmlformats.org/officeDocument/2006/relationships/image" Target="../media/image46.jpeg"/><Relationship Id="rId20" Type="http://schemas.openxmlformats.org/officeDocument/2006/relationships/image" Target="../media/image55.jpeg"/><Relationship Id="rId1" Type="http://schemas.openxmlformats.org/officeDocument/2006/relationships/slideLayout" Target="../slideLayouts/slideLayout6.xml"/><Relationship Id="rId6" Type="http://schemas.openxmlformats.org/officeDocument/2006/relationships/image" Target="../media/image33.JPG"/><Relationship Id="rId11" Type="http://schemas.openxmlformats.org/officeDocument/2006/relationships/image" Target="../media/image38.jpeg"/><Relationship Id="rId24" Type="http://schemas.openxmlformats.org/officeDocument/2006/relationships/image" Target="../media/image62.jpg"/><Relationship Id="rId5" Type="http://schemas.openxmlformats.org/officeDocument/2006/relationships/image" Target="../media/image32.jpg"/><Relationship Id="rId15" Type="http://schemas.openxmlformats.org/officeDocument/2006/relationships/image" Target="../media/image45.jpg"/><Relationship Id="rId23" Type="http://schemas.openxmlformats.org/officeDocument/2006/relationships/image" Target="../media/image61.jpg"/><Relationship Id="rId10" Type="http://schemas.openxmlformats.org/officeDocument/2006/relationships/image" Target="../media/image37.jpeg"/><Relationship Id="rId19" Type="http://schemas.openxmlformats.org/officeDocument/2006/relationships/image" Target="../media/image52.jpeg"/><Relationship Id="rId4" Type="http://schemas.openxmlformats.org/officeDocument/2006/relationships/hyperlink" Target="https://tinyurl.com/PVequalsmRT" TargetMode="External"/><Relationship Id="rId9" Type="http://schemas.openxmlformats.org/officeDocument/2006/relationships/image" Target="../media/image51.jpeg"/><Relationship Id="rId14" Type="http://schemas.openxmlformats.org/officeDocument/2006/relationships/image" Target="../media/image44.jpeg"/><Relationship Id="rId22" Type="http://schemas.openxmlformats.org/officeDocument/2006/relationships/image" Target="../media/image57.jpeg"/><Relationship Id="rId27" Type="http://schemas.openxmlformats.org/officeDocument/2006/relationships/image" Target="../media/image65.png"/></Relationships>
</file>

<file path=ppt/slides/_rels/slide27.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18" Type="http://schemas.openxmlformats.org/officeDocument/2006/relationships/image" Target="../media/image47.jpeg"/><Relationship Id="rId26" Type="http://schemas.openxmlformats.org/officeDocument/2006/relationships/image" Target="../media/image64.jpg"/><Relationship Id="rId3" Type="http://schemas.openxmlformats.org/officeDocument/2006/relationships/image" Target="../media/image59.jpeg"/><Relationship Id="rId21" Type="http://schemas.openxmlformats.org/officeDocument/2006/relationships/image" Target="../media/image55.jpeg"/><Relationship Id="rId7" Type="http://schemas.openxmlformats.org/officeDocument/2006/relationships/image" Target="../media/image33.JPG"/><Relationship Id="rId12" Type="http://schemas.openxmlformats.org/officeDocument/2006/relationships/image" Target="../media/image38.jpeg"/><Relationship Id="rId17" Type="http://schemas.openxmlformats.org/officeDocument/2006/relationships/image" Target="../media/image46.jpeg"/><Relationship Id="rId25" Type="http://schemas.openxmlformats.org/officeDocument/2006/relationships/image" Target="../media/image69.jpeg"/><Relationship Id="rId2" Type="http://schemas.openxmlformats.org/officeDocument/2006/relationships/image" Target="../media/image63.jpeg"/><Relationship Id="rId16" Type="http://schemas.openxmlformats.org/officeDocument/2006/relationships/image" Target="../media/image45.jpg"/><Relationship Id="rId20" Type="http://schemas.openxmlformats.org/officeDocument/2006/relationships/image" Target="../media/image52.jpeg"/><Relationship Id="rId29" Type="http://schemas.openxmlformats.org/officeDocument/2006/relationships/image" Target="../media/image71.jpeg"/><Relationship Id="rId1" Type="http://schemas.openxmlformats.org/officeDocument/2006/relationships/slideLayout" Target="../slideLayouts/slideLayout6.xml"/><Relationship Id="rId6" Type="http://schemas.openxmlformats.org/officeDocument/2006/relationships/image" Target="../media/image32.jpg"/><Relationship Id="rId11" Type="http://schemas.openxmlformats.org/officeDocument/2006/relationships/image" Target="../media/image37.jpeg"/><Relationship Id="rId24" Type="http://schemas.openxmlformats.org/officeDocument/2006/relationships/image" Target="../media/image68.jpeg"/><Relationship Id="rId5" Type="http://schemas.openxmlformats.org/officeDocument/2006/relationships/hyperlink" Target="https://tinyurl.com/PVequalsmRT" TargetMode="External"/><Relationship Id="rId15" Type="http://schemas.openxmlformats.org/officeDocument/2006/relationships/image" Target="../media/image44.jpeg"/><Relationship Id="rId23" Type="http://schemas.openxmlformats.org/officeDocument/2006/relationships/image" Target="../media/image67.jpeg"/><Relationship Id="rId28" Type="http://schemas.openxmlformats.org/officeDocument/2006/relationships/image" Target="../media/image70.jpeg"/><Relationship Id="rId10" Type="http://schemas.openxmlformats.org/officeDocument/2006/relationships/image" Target="../media/image66.jpeg"/><Relationship Id="rId19" Type="http://schemas.openxmlformats.org/officeDocument/2006/relationships/image" Target="../media/image48.JPG"/><Relationship Id="rId4" Type="http://schemas.openxmlformats.org/officeDocument/2006/relationships/image" Target="../media/image43.png"/><Relationship Id="rId9" Type="http://schemas.openxmlformats.org/officeDocument/2006/relationships/image" Target="../media/image35.jpeg"/><Relationship Id="rId14" Type="http://schemas.openxmlformats.org/officeDocument/2006/relationships/image" Target="../media/image60.jpeg"/><Relationship Id="rId22" Type="http://schemas.openxmlformats.org/officeDocument/2006/relationships/image" Target="../media/image56.jpeg"/><Relationship Id="rId27" Type="http://schemas.openxmlformats.org/officeDocument/2006/relationships/image" Target="../media/image65.png"/><Relationship Id="rId30" Type="http://schemas.openxmlformats.org/officeDocument/2006/relationships/image" Target="../media/image72.jpg"/></Relationships>
</file>

<file path=ppt/slides/_rels/slide28.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38.jpeg"/><Relationship Id="rId18" Type="http://schemas.openxmlformats.org/officeDocument/2006/relationships/image" Target="../media/image46.jpeg"/><Relationship Id="rId26" Type="http://schemas.openxmlformats.org/officeDocument/2006/relationships/image" Target="../media/image69.jpeg"/><Relationship Id="rId3" Type="http://schemas.openxmlformats.org/officeDocument/2006/relationships/image" Target="../media/image63.jpeg"/><Relationship Id="rId21" Type="http://schemas.openxmlformats.org/officeDocument/2006/relationships/image" Target="../media/image52.jpeg"/><Relationship Id="rId34" Type="http://schemas.openxmlformats.org/officeDocument/2006/relationships/image" Target="../media/image77.jpg"/><Relationship Id="rId7" Type="http://schemas.openxmlformats.org/officeDocument/2006/relationships/image" Target="../media/image32.jpg"/><Relationship Id="rId12" Type="http://schemas.openxmlformats.org/officeDocument/2006/relationships/image" Target="../media/image37.jpeg"/><Relationship Id="rId17" Type="http://schemas.openxmlformats.org/officeDocument/2006/relationships/image" Target="../media/image45.jpg"/><Relationship Id="rId25" Type="http://schemas.openxmlformats.org/officeDocument/2006/relationships/image" Target="../media/image68.jpeg"/><Relationship Id="rId33" Type="http://schemas.openxmlformats.org/officeDocument/2006/relationships/image" Target="../media/image76.png"/><Relationship Id="rId38" Type="http://schemas.openxmlformats.org/officeDocument/2006/relationships/image" Target="../media/image81.png"/><Relationship Id="rId2" Type="http://schemas.openxmlformats.org/officeDocument/2006/relationships/notesSlide" Target="../notesSlides/notesSlide6.xml"/><Relationship Id="rId16" Type="http://schemas.openxmlformats.org/officeDocument/2006/relationships/image" Target="../media/image44.jpeg"/><Relationship Id="rId20" Type="http://schemas.openxmlformats.org/officeDocument/2006/relationships/image" Target="../media/image48.JPG"/><Relationship Id="rId29" Type="http://schemas.openxmlformats.org/officeDocument/2006/relationships/image" Target="../media/image73.jpeg"/><Relationship Id="rId1" Type="http://schemas.openxmlformats.org/officeDocument/2006/relationships/slideLayout" Target="../slideLayouts/slideLayout6.xml"/><Relationship Id="rId6" Type="http://schemas.openxmlformats.org/officeDocument/2006/relationships/hyperlink" Target="https://tinyurl.com/PVequalsmRT" TargetMode="External"/><Relationship Id="rId11" Type="http://schemas.openxmlformats.org/officeDocument/2006/relationships/image" Target="../media/image66.jpeg"/><Relationship Id="rId24" Type="http://schemas.openxmlformats.org/officeDocument/2006/relationships/image" Target="../media/image67.jpeg"/><Relationship Id="rId32" Type="http://schemas.openxmlformats.org/officeDocument/2006/relationships/image" Target="../media/image75.jpeg"/><Relationship Id="rId37" Type="http://schemas.openxmlformats.org/officeDocument/2006/relationships/image" Target="../media/image80.jpeg"/><Relationship Id="rId5" Type="http://schemas.openxmlformats.org/officeDocument/2006/relationships/image" Target="../media/image43.png"/><Relationship Id="rId15" Type="http://schemas.openxmlformats.org/officeDocument/2006/relationships/image" Target="../media/image60.jpeg"/><Relationship Id="rId23" Type="http://schemas.openxmlformats.org/officeDocument/2006/relationships/image" Target="../media/image56.jpeg"/><Relationship Id="rId28" Type="http://schemas.openxmlformats.org/officeDocument/2006/relationships/image" Target="../media/image65.png"/><Relationship Id="rId36" Type="http://schemas.openxmlformats.org/officeDocument/2006/relationships/image" Target="../media/image79.jpeg"/><Relationship Id="rId10" Type="http://schemas.openxmlformats.org/officeDocument/2006/relationships/image" Target="../media/image35.jpeg"/><Relationship Id="rId19" Type="http://schemas.openxmlformats.org/officeDocument/2006/relationships/image" Target="../media/image47.jpeg"/><Relationship Id="rId31" Type="http://schemas.openxmlformats.org/officeDocument/2006/relationships/image" Target="../media/image74.jpeg"/><Relationship Id="rId4" Type="http://schemas.openxmlformats.org/officeDocument/2006/relationships/image" Target="../media/image59.jpeg"/><Relationship Id="rId9" Type="http://schemas.openxmlformats.org/officeDocument/2006/relationships/image" Target="../media/image34.jpeg"/><Relationship Id="rId14" Type="http://schemas.openxmlformats.org/officeDocument/2006/relationships/image" Target="../media/image39.jpeg"/><Relationship Id="rId22" Type="http://schemas.openxmlformats.org/officeDocument/2006/relationships/image" Target="../media/image55.jpeg"/><Relationship Id="rId27" Type="http://schemas.openxmlformats.org/officeDocument/2006/relationships/image" Target="../media/image64.jpg"/><Relationship Id="rId30" Type="http://schemas.openxmlformats.org/officeDocument/2006/relationships/image" Target="../media/image71.jpeg"/><Relationship Id="rId35" Type="http://schemas.openxmlformats.org/officeDocument/2006/relationships/image" Target="../media/image78.jpeg"/></Relationships>
</file>

<file path=ppt/slides/_rels/slide29.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38.jpeg"/><Relationship Id="rId18" Type="http://schemas.openxmlformats.org/officeDocument/2006/relationships/image" Target="../media/image82.jpeg"/><Relationship Id="rId26" Type="http://schemas.openxmlformats.org/officeDocument/2006/relationships/image" Target="../media/image69.jpeg"/><Relationship Id="rId3" Type="http://schemas.openxmlformats.org/officeDocument/2006/relationships/image" Target="../media/image63.jpeg"/><Relationship Id="rId21" Type="http://schemas.openxmlformats.org/officeDocument/2006/relationships/image" Target="../media/image52.jpeg"/><Relationship Id="rId34" Type="http://schemas.openxmlformats.org/officeDocument/2006/relationships/image" Target="../media/image77.jpg"/><Relationship Id="rId7" Type="http://schemas.openxmlformats.org/officeDocument/2006/relationships/image" Target="../media/image32.jpg"/><Relationship Id="rId12" Type="http://schemas.openxmlformats.org/officeDocument/2006/relationships/image" Target="../media/image37.jpeg"/><Relationship Id="rId17" Type="http://schemas.openxmlformats.org/officeDocument/2006/relationships/image" Target="../media/image45.jpg"/><Relationship Id="rId25" Type="http://schemas.openxmlformats.org/officeDocument/2006/relationships/image" Target="../media/image68.jpeg"/><Relationship Id="rId33" Type="http://schemas.openxmlformats.org/officeDocument/2006/relationships/image" Target="../media/image76.png"/><Relationship Id="rId38" Type="http://schemas.openxmlformats.org/officeDocument/2006/relationships/image" Target="../media/image81.png"/><Relationship Id="rId2" Type="http://schemas.openxmlformats.org/officeDocument/2006/relationships/notesSlide" Target="../notesSlides/notesSlide7.xml"/><Relationship Id="rId16" Type="http://schemas.openxmlformats.org/officeDocument/2006/relationships/image" Target="../media/image44.jpeg"/><Relationship Id="rId20" Type="http://schemas.openxmlformats.org/officeDocument/2006/relationships/image" Target="../media/image48.JPG"/><Relationship Id="rId29" Type="http://schemas.openxmlformats.org/officeDocument/2006/relationships/image" Target="../media/image73.jpeg"/><Relationship Id="rId1" Type="http://schemas.openxmlformats.org/officeDocument/2006/relationships/slideLayout" Target="../slideLayouts/slideLayout6.xml"/><Relationship Id="rId6" Type="http://schemas.openxmlformats.org/officeDocument/2006/relationships/hyperlink" Target="https://tinyurl.com/PVequalsmRT" TargetMode="External"/><Relationship Id="rId11" Type="http://schemas.openxmlformats.org/officeDocument/2006/relationships/image" Target="../media/image66.jpeg"/><Relationship Id="rId24" Type="http://schemas.openxmlformats.org/officeDocument/2006/relationships/image" Target="../media/image67.jpeg"/><Relationship Id="rId32" Type="http://schemas.openxmlformats.org/officeDocument/2006/relationships/image" Target="../media/image75.jpeg"/><Relationship Id="rId37" Type="http://schemas.openxmlformats.org/officeDocument/2006/relationships/image" Target="../media/image80.jpeg"/><Relationship Id="rId5" Type="http://schemas.openxmlformats.org/officeDocument/2006/relationships/image" Target="../media/image43.png"/><Relationship Id="rId15" Type="http://schemas.openxmlformats.org/officeDocument/2006/relationships/image" Target="../media/image60.jpeg"/><Relationship Id="rId23" Type="http://schemas.openxmlformats.org/officeDocument/2006/relationships/image" Target="../media/image56.jpeg"/><Relationship Id="rId28" Type="http://schemas.openxmlformats.org/officeDocument/2006/relationships/image" Target="../media/image65.png"/><Relationship Id="rId36" Type="http://schemas.openxmlformats.org/officeDocument/2006/relationships/image" Target="../media/image79.jpeg"/><Relationship Id="rId10" Type="http://schemas.openxmlformats.org/officeDocument/2006/relationships/image" Target="../media/image35.jpeg"/><Relationship Id="rId19" Type="http://schemas.openxmlformats.org/officeDocument/2006/relationships/image" Target="../media/image47.jpeg"/><Relationship Id="rId31" Type="http://schemas.openxmlformats.org/officeDocument/2006/relationships/image" Target="../media/image74.jpeg"/><Relationship Id="rId4" Type="http://schemas.openxmlformats.org/officeDocument/2006/relationships/image" Target="../media/image59.jpeg"/><Relationship Id="rId9" Type="http://schemas.openxmlformats.org/officeDocument/2006/relationships/image" Target="../media/image34.jpeg"/><Relationship Id="rId14" Type="http://schemas.openxmlformats.org/officeDocument/2006/relationships/image" Target="../media/image39.jpeg"/><Relationship Id="rId22" Type="http://schemas.openxmlformats.org/officeDocument/2006/relationships/image" Target="../media/image55.jpeg"/><Relationship Id="rId27" Type="http://schemas.openxmlformats.org/officeDocument/2006/relationships/image" Target="../media/image64.jpg"/><Relationship Id="rId30" Type="http://schemas.openxmlformats.org/officeDocument/2006/relationships/image" Target="../media/image83.jpeg"/><Relationship Id="rId35" Type="http://schemas.openxmlformats.org/officeDocument/2006/relationships/image" Target="../media/image8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86.jpeg"/><Relationship Id="rId18" Type="http://schemas.openxmlformats.org/officeDocument/2006/relationships/image" Target="../media/image82.jpeg"/><Relationship Id="rId26" Type="http://schemas.openxmlformats.org/officeDocument/2006/relationships/image" Target="../media/image69.jpeg"/><Relationship Id="rId3" Type="http://schemas.openxmlformats.org/officeDocument/2006/relationships/image" Target="../media/image63.jpeg"/><Relationship Id="rId21" Type="http://schemas.openxmlformats.org/officeDocument/2006/relationships/image" Target="../media/image52.jpeg"/><Relationship Id="rId34" Type="http://schemas.openxmlformats.org/officeDocument/2006/relationships/image" Target="../media/image77.jpg"/><Relationship Id="rId7" Type="http://schemas.openxmlformats.org/officeDocument/2006/relationships/image" Target="../media/image32.jpg"/><Relationship Id="rId12" Type="http://schemas.openxmlformats.org/officeDocument/2006/relationships/image" Target="../media/image37.jpeg"/><Relationship Id="rId17" Type="http://schemas.openxmlformats.org/officeDocument/2006/relationships/image" Target="../media/image45.jpg"/><Relationship Id="rId25" Type="http://schemas.openxmlformats.org/officeDocument/2006/relationships/image" Target="../media/image68.jpeg"/><Relationship Id="rId33" Type="http://schemas.openxmlformats.org/officeDocument/2006/relationships/image" Target="../media/image76.png"/><Relationship Id="rId38" Type="http://schemas.openxmlformats.org/officeDocument/2006/relationships/image" Target="../media/image81.png"/><Relationship Id="rId2" Type="http://schemas.openxmlformats.org/officeDocument/2006/relationships/notesSlide" Target="../notesSlides/notesSlide8.xml"/><Relationship Id="rId16" Type="http://schemas.openxmlformats.org/officeDocument/2006/relationships/image" Target="../media/image44.jpeg"/><Relationship Id="rId20" Type="http://schemas.openxmlformats.org/officeDocument/2006/relationships/image" Target="../media/image48.JPG"/><Relationship Id="rId29" Type="http://schemas.openxmlformats.org/officeDocument/2006/relationships/image" Target="../media/image73.jpeg"/><Relationship Id="rId1" Type="http://schemas.openxmlformats.org/officeDocument/2006/relationships/slideLayout" Target="../slideLayouts/slideLayout6.xml"/><Relationship Id="rId6" Type="http://schemas.openxmlformats.org/officeDocument/2006/relationships/hyperlink" Target="https://tinyurl.com/PVequalsmRT" TargetMode="External"/><Relationship Id="rId11" Type="http://schemas.openxmlformats.org/officeDocument/2006/relationships/image" Target="../media/image66.jpeg"/><Relationship Id="rId24" Type="http://schemas.openxmlformats.org/officeDocument/2006/relationships/image" Target="../media/image67.jpeg"/><Relationship Id="rId32" Type="http://schemas.openxmlformats.org/officeDocument/2006/relationships/image" Target="../media/image75.jpeg"/><Relationship Id="rId37" Type="http://schemas.openxmlformats.org/officeDocument/2006/relationships/image" Target="../media/image89.jpeg"/><Relationship Id="rId5" Type="http://schemas.openxmlformats.org/officeDocument/2006/relationships/image" Target="../media/image43.png"/><Relationship Id="rId15" Type="http://schemas.openxmlformats.org/officeDocument/2006/relationships/image" Target="../media/image60.jpeg"/><Relationship Id="rId23" Type="http://schemas.openxmlformats.org/officeDocument/2006/relationships/image" Target="../media/image56.jpeg"/><Relationship Id="rId28" Type="http://schemas.openxmlformats.org/officeDocument/2006/relationships/image" Target="../media/image65.png"/><Relationship Id="rId36" Type="http://schemas.openxmlformats.org/officeDocument/2006/relationships/image" Target="../media/image88.jpeg"/><Relationship Id="rId10" Type="http://schemas.openxmlformats.org/officeDocument/2006/relationships/image" Target="../media/image35.jpeg"/><Relationship Id="rId19" Type="http://schemas.openxmlformats.org/officeDocument/2006/relationships/image" Target="../media/image47.jpeg"/><Relationship Id="rId31" Type="http://schemas.openxmlformats.org/officeDocument/2006/relationships/image" Target="../media/image74.jpeg"/><Relationship Id="rId4" Type="http://schemas.openxmlformats.org/officeDocument/2006/relationships/image" Target="../media/image59.jpeg"/><Relationship Id="rId9" Type="http://schemas.openxmlformats.org/officeDocument/2006/relationships/image" Target="../media/image85.jpeg"/><Relationship Id="rId14" Type="http://schemas.openxmlformats.org/officeDocument/2006/relationships/image" Target="../media/image87.jpeg"/><Relationship Id="rId22" Type="http://schemas.openxmlformats.org/officeDocument/2006/relationships/image" Target="../media/image55.jpeg"/><Relationship Id="rId27" Type="http://schemas.openxmlformats.org/officeDocument/2006/relationships/image" Target="../media/image64.jpg"/><Relationship Id="rId30" Type="http://schemas.openxmlformats.org/officeDocument/2006/relationships/image" Target="../media/image83.jpeg"/><Relationship Id="rId35" Type="http://schemas.openxmlformats.org/officeDocument/2006/relationships/image" Target="../media/image84.jpeg"/></Relationships>
</file>

<file path=ppt/slides/_rels/slide31.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86.jpeg"/><Relationship Id="rId18" Type="http://schemas.openxmlformats.org/officeDocument/2006/relationships/image" Target="../media/image82.jpeg"/><Relationship Id="rId26" Type="http://schemas.openxmlformats.org/officeDocument/2006/relationships/image" Target="../media/image69.jpeg"/><Relationship Id="rId3" Type="http://schemas.openxmlformats.org/officeDocument/2006/relationships/image" Target="../media/image63.jpeg"/><Relationship Id="rId21" Type="http://schemas.openxmlformats.org/officeDocument/2006/relationships/image" Target="../media/image52.jpeg"/><Relationship Id="rId34" Type="http://schemas.openxmlformats.org/officeDocument/2006/relationships/image" Target="../media/image77.jpg"/><Relationship Id="rId7" Type="http://schemas.openxmlformats.org/officeDocument/2006/relationships/image" Target="../media/image32.jpg"/><Relationship Id="rId12" Type="http://schemas.openxmlformats.org/officeDocument/2006/relationships/image" Target="../media/image37.jpeg"/><Relationship Id="rId17" Type="http://schemas.openxmlformats.org/officeDocument/2006/relationships/image" Target="../media/image45.jpg"/><Relationship Id="rId25" Type="http://schemas.openxmlformats.org/officeDocument/2006/relationships/image" Target="../media/image68.jpeg"/><Relationship Id="rId33" Type="http://schemas.openxmlformats.org/officeDocument/2006/relationships/image" Target="../media/image76.png"/><Relationship Id="rId38" Type="http://schemas.openxmlformats.org/officeDocument/2006/relationships/image" Target="../media/image81.png"/><Relationship Id="rId2" Type="http://schemas.openxmlformats.org/officeDocument/2006/relationships/notesSlide" Target="../notesSlides/notesSlide9.xml"/><Relationship Id="rId16" Type="http://schemas.openxmlformats.org/officeDocument/2006/relationships/image" Target="../media/image44.jpeg"/><Relationship Id="rId20" Type="http://schemas.openxmlformats.org/officeDocument/2006/relationships/image" Target="../media/image48.JPG"/><Relationship Id="rId29"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hyperlink" Target="https://tinyurl.com/PVequalsmRT" TargetMode="External"/><Relationship Id="rId11" Type="http://schemas.openxmlformats.org/officeDocument/2006/relationships/image" Target="../media/image66.jpeg"/><Relationship Id="rId24" Type="http://schemas.openxmlformats.org/officeDocument/2006/relationships/image" Target="../media/image67.jpeg"/><Relationship Id="rId32" Type="http://schemas.openxmlformats.org/officeDocument/2006/relationships/image" Target="../media/image75.jpeg"/><Relationship Id="rId37" Type="http://schemas.openxmlformats.org/officeDocument/2006/relationships/image" Target="../media/image89.jpeg"/><Relationship Id="rId5" Type="http://schemas.openxmlformats.org/officeDocument/2006/relationships/image" Target="../media/image43.png"/><Relationship Id="rId15" Type="http://schemas.openxmlformats.org/officeDocument/2006/relationships/image" Target="../media/image60.jpeg"/><Relationship Id="rId23" Type="http://schemas.openxmlformats.org/officeDocument/2006/relationships/image" Target="../media/image56.jpeg"/><Relationship Id="rId28" Type="http://schemas.openxmlformats.org/officeDocument/2006/relationships/image" Target="../media/image65.png"/><Relationship Id="rId36" Type="http://schemas.openxmlformats.org/officeDocument/2006/relationships/image" Target="../media/image88.jpeg"/><Relationship Id="rId10" Type="http://schemas.openxmlformats.org/officeDocument/2006/relationships/image" Target="../media/image35.jpeg"/><Relationship Id="rId19" Type="http://schemas.openxmlformats.org/officeDocument/2006/relationships/image" Target="../media/image47.jpeg"/><Relationship Id="rId31" Type="http://schemas.openxmlformats.org/officeDocument/2006/relationships/image" Target="../media/image74.jpeg"/><Relationship Id="rId4" Type="http://schemas.openxmlformats.org/officeDocument/2006/relationships/image" Target="../media/image59.jpeg"/><Relationship Id="rId9" Type="http://schemas.openxmlformats.org/officeDocument/2006/relationships/image" Target="../media/image85.jpeg"/><Relationship Id="rId14" Type="http://schemas.openxmlformats.org/officeDocument/2006/relationships/image" Target="../media/image87.jpeg"/><Relationship Id="rId22" Type="http://schemas.openxmlformats.org/officeDocument/2006/relationships/image" Target="../media/image55.jpeg"/><Relationship Id="rId27" Type="http://schemas.openxmlformats.org/officeDocument/2006/relationships/image" Target="../media/image64.jpg"/><Relationship Id="rId30" Type="http://schemas.openxmlformats.org/officeDocument/2006/relationships/image" Target="../media/image83.jpeg"/><Relationship Id="rId35" Type="http://schemas.openxmlformats.org/officeDocument/2006/relationships/image" Target="../media/image84.jpeg"/></Relationships>
</file>

<file path=ppt/slides/_rels/slide32.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86.jpeg"/><Relationship Id="rId18" Type="http://schemas.openxmlformats.org/officeDocument/2006/relationships/image" Target="../media/image82.jpeg"/><Relationship Id="rId26" Type="http://schemas.openxmlformats.org/officeDocument/2006/relationships/image" Target="../media/image69.jpeg"/><Relationship Id="rId39" Type="http://schemas.openxmlformats.org/officeDocument/2006/relationships/image" Target="../media/image91.tiff"/><Relationship Id="rId3" Type="http://schemas.openxmlformats.org/officeDocument/2006/relationships/image" Target="../media/image63.jpeg"/><Relationship Id="rId21" Type="http://schemas.openxmlformats.org/officeDocument/2006/relationships/image" Target="../media/image52.jpeg"/><Relationship Id="rId34" Type="http://schemas.openxmlformats.org/officeDocument/2006/relationships/image" Target="../media/image77.jpg"/><Relationship Id="rId7" Type="http://schemas.openxmlformats.org/officeDocument/2006/relationships/image" Target="../media/image32.jpg"/><Relationship Id="rId12" Type="http://schemas.openxmlformats.org/officeDocument/2006/relationships/image" Target="../media/image37.jpeg"/><Relationship Id="rId17" Type="http://schemas.openxmlformats.org/officeDocument/2006/relationships/image" Target="../media/image45.jpg"/><Relationship Id="rId25" Type="http://schemas.openxmlformats.org/officeDocument/2006/relationships/image" Target="../media/image68.jpeg"/><Relationship Id="rId33" Type="http://schemas.openxmlformats.org/officeDocument/2006/relationships/image" Target="../media/image76.png"/><Relationship Id="rId38" Type="http://schemas.openxmlformats.org/officeDocument/2006/relationships/image" Target="../media/image81.png"/><Relationship Id="rId2" Type="http://schemas.openxmlformats.org/officeDocument/2006/relationships/notesSlide" Target="../notesSlides/notesSlide10.xml"/><Relationship Id="rId16" Type="http://schemas.openxmlformats.org/officeDocument/2006/relationships/image" Target="../media/image44.jpeg"/><Relationship Id="rId20" Type="http://schemas.openxmlformats.org/officeDocument/2006/relationships/image" Target="../media/image48.JPG"/><Relationship Id="rId29" Type="http://schemas.openxmlformats.org/officeDocument/2006/relationships/image" Target="../media/image73.jpeg"/><Relationship Id="rId1" Type="http://schemas.openxmlformats.org/officeDocument/2006/relationships/slideLayout" Target="../slideLayouts/slideLayout6.xml"/><Relationship Id="rId6" Type="http://schemas.openxmlformats.org/officeDocument/2006/relationships/hyperlink" Target="https://tinyurl.com/PVequalsmRT" TargetMode="External"/><Relationship Id="rId11" Type="http://schemas.openxmlformats.org/officeDocument/2006/relationships/image" Target="../media/image66.jpeg"/><Relationship Id="rId24" Type="http://schemas.openxmlformats.org/officeDocument/2006/relationships/image" Target="../media/image67.jpeg"/><Relationship Id="rId32" Type="http://schemas.openxmlformats.org/officeDocument/2006/relationships/image" Target="../media/image75.jpeg"/><Relationship Id="rId37" Type="http://schemas.openxmlformats.org/officeDocument/2006/relationships/image" Target="../media/image89.jpeg"/><Relationship Id="rId5" Type="http://schemas.openxmlformats.org/officeDocument/2006/relationships/image" Target="../media/image43.png"/><Relationship Id="rId15" Type="http://schemas.openxmlformats.org/officeDocument/2006/relationships/image" Target="../media/image60.jpeg"/><Relationship Id="rId23" Type="http://schemas.openxmlformats.org/officeDocument/2006/relationships/image" Target="../media/image56.jpeg"/><Relationship Id="rId28" Type="http://schemas.openxmlformats.org/officeDocument/2006/relationships/image" Target="../media/image65.png"/><Relationship Id="rId36" Type="http://schemas.openxmlformats.org/officeDocument/2006/relationships/image" Target="../media/image88.jpeg"/><Relationship Id="rId10" Type="http://schemas.openxmlformats.org/officeDocument/2006/relationships/image" Target="../media/image35.jpeg"/><Relationship Id="rId19" Type="http://schemas.openxmlformats.org/officeDocument/2006/relationships/image" Target="../media/image47.jpeg"/><Relationship Id="rId31" Type="http://schemas.openxmlformats.org/officeDocument/2006/relationships/image" Target="../media/image74.jpeg"/><Relationship Id="rId4" Type="http://schemas.openxmlformats.org/officeDocument/2006/relationships/image" Target="../media/image59.jpeg"/><Relationship Id="rId9" Type="http://schemas.openxmlformats.org/officeDocument/2006/relationships/image" Target="../media/image85.jpeg"/><Relationship Id="rId14" Type="http://schemas.openxmlformats.org/officeDocument/2006/relationships/image" Target="../media/image90.jpeg"/><Relationship Id="rId22" Type="http://schemas.openxmlformats.org/officeDocument/2006/relationships/image" Target="../media/image55.jpeg"/><Relationship Id="rId27" Type="http://schemas.openxmlformats.org/officeDocument/2006/relationships/image" Target="../media/image64.jpg"/><Relationship Id="rId30" Type="http://schemas.openxmlformats.org/officeDocument/2006/relationships/image" Target="../media/image83.jpeg"/><Relationship Id="rId35" Type="http://schemas.openxmlformats.org/officeDocument/2006/relationships/image" Target="../media/image84.jpeg"/></Relationships>
</file>

<file path=ppt/slides/_rels/slide33.xml.rels><?xml version="1.0" encoding="UTF-8" standalone="yes"?>
<Relationships xmlns="http://schemas.openxmlformats.org/package/2006/relationships"><Relationship Id="rId8" Type="http://schemas.openxmlformats.org/officeDocument/2006/relationships/image" Target="../media/image96.jpg"/><Relationship Id="rId13" Type="http://schemas.openxmlformats.org/officeDocument/2006/relationships/image" Target="../media/image101.JPG"/><Relationship Id="rId18" Type="http://schemas.openxmlformats.org/officeDocument/2006/relationships/image" Target="../media/image106.jpg"/><Relationship Id="rId3" Type="http://schemas.openxmlformats.org/officeDocument/2006/relationships/image" Target="../media/image91.tiff"/><Relationship Id="rId7" Type="http://schemas.openxmlformats.org/officeDocument/2006/relationships/image" Target="../media/image95.jpg"/><Relationship Id="rId12" Type="http://schemas.openxmlformats.org/officeDocument/2006/relationships/image" Target="../media/image100.jpg"/><Relationship Id="rId17" Type="http://schemas.openxmlformats.org/officeDocument/2006/relationships/image" Target="../media/image105.jpeg"/><Relationship Id="rId2" Type="http://schemas.openxmlformats.org/officeDocument/2006/relationships/notesSlide" Target="../notesSlides/notesSlide11.xml"/><Relationship Id="rId16" Type="http://schemas.openxmlformats.org/officeDocument/2006/relationships/image" Target="../media/image104.jpeg"/><Relationship Id="rId20" Type="http://schemas.openxmlformats.org/officeDocument/2006/relationships/image" Target="../media/image108.emf"/><Relationship Id="rId1" Type="http://schemas.openxmlformats.org/officeDocument/2006/relationships/slideLayout" Target="../slideLayouts/slideLayout6.xml"/><Relationship Id="rId6" Type="http://schemas.openxmlformats.org/officeDocument/2006/relationships/image" Target="../media/image94.jpg"/><Relationship Id="rId11" Type="http://schemas.openxmlformats.org/officeDocument/2006/relationships/image" Target="../media/image99.png"/><Relationship Id="rId5" Type="http://schemas.openxmlformats.org/officeDocument/2006/relationships/image" Target="../media/image93.jpg"/><Relationship Id="rId15" Type="http://schemas.openxmlformats.org/officeDocument/2006/relationships/image" Target="../media/image103.JPG"/><Relationship Id="rId10" Type="http://schemas.openxmlformats.org/officeDocument/2006/relationships/image" Target="../media/image98.jpg"/><Relationship Id="rId19" Type="http://schemas.openxmlformats.org/officeDocument/2006/relationships/image" Target="../media/image107.jpg"/><Relationship Id="rId4" Type="http://schemas.openxmlformats.org/officeDocument/2006/relationships/image" Target="../media/image92.jpg"/><Relationship Id="rId9" Type="http://schemas.openxmlformats.org/officeDocument/2006/relationships/image" Target="../media/image97.png"/><Relationship Id="rId14" Type="http://schemas.openxmlformats.org/officeDocument/2006/relationships/image" Target="../media/image102.jpg"/></Relationships>
</file>

<file path=ppt/slides/_rels/slide34.xml.rels><?xml version="1.0" encoding="UTF-8" standalone="yes"?>
<Relationships xmlns="http://schemas.openxmlformats.org/package/2006/relationships"><Relationship Id="rId8" Type="http://schemas.openxmlformats.org/officeDocument/2006/relationships/image" Target="../media/image96.jpg"/><Relationship Id="rId13" Type="http://schemas.openxmlformats.org/officeDocument/2006/relationships/image" Target="../media/image101.JPG"/><Relationship Id="rId18" Type="http://schemas.openxmlformats.org/officeDocument/2006/relationships/image" Target="../media/image106.jpg"/><Relationship Id="rId3" Type="http://schemas.openxmlformats.org/officeDocument/2006/relationships/image" Target="../media/image91.tiff"/><Relationship Id="rId21" Type="http://schemas.openxmlformats.org/officeDocument/2006/relationships/image" Target="../media/image109.jpg"/><Relationship Id="rId7" Type="http://schemas.openxmlformats.org/officeDocument/2006/relationships/image" Target="../media/image95.jpg"/><Relationship Id="rId12" Type="http://schemas.openxmlformats.org/officeDocument/2006/relationships/image" Target="../media/image100.jpg"/><Relationship Id="rId17" Type="http://schemas.openxmlformats.org/officeDocument/2006/relationships/image" Target="../media/image105.jpeg"/><Relationship Id="rId2" Type="http://schemas.openxmlformats.org/officeDocument/2006/relationships/notesSlide" Target="../notesSlides/notesSlide12.xml"/><Relationship Id="rId16" Type="http://schemas.openxmlformats.org/officeDocument/2006/relationships/image" Target="../media/image104.jpeg"/><Relationship Id="rId20" Type="http://schemas.openxmlformats.org/officeDocument/2006/relationships/image" Target="../media/image108.emf"/><Relationship Id="rId1" Type="http://schemas.openxmlformats.org/officeDocument/2006/relationships/slideLayout" Target="../slideLayouts/slideLayout6.xml"/><Relationship Id="rId6" Type="http://schemas.openxmlformats.org/officeDocument/2006/relationships/image" Target="../media/image94.jpg"/><Relationship Id="rId11" Type="http://schemas.openxmlformats.org/officeDocument/2006/relationships/image" Target="../media/image99.png"/><Relationship Id="rId5" Type="http://schemas.openxmlformats.org/officeDocument/2006/relationships/image" Target="../media/image93.jpg"/><Relationship Id="rId15" Type="http://schemas.openxmlformats.org/officeDocument/2006/relationships/image" Target="../media/image103.JPG"/><Relationship Id="rId10" Type="http://schemas.openxmlformats.org/officeDocument/2006/relationships/image" Target="../media/image98.jpg"/><Relationship Id="rId19" Type="http://schemas.openxmlformats.org/officeDocument/2006/relationships/image" Target="../media/image107.jpg"/><Relationship Id="rId4" Type="http://schemas.openxmlformats.org/officeDocument/2006/relationships/image" Target="../media/image92.jpg"/><Relationship Id="rId9" Type="http://schemas.openxmlformats.org/officeDocument/2006/relationships/image" Target="../media/image97.png"/><Relationship Id="rId14" Type="http://schemas.openxmlformats.org/officeDocument/2006/relationships/image" Target="../media/image10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6.xml"/><Relationship Id="rId4" Type="http://schemas.openxmlformats.org/officeDocument/2006/relationships/image" Target="../media/image112.jpeg"/></Relationships>
</file>

<file path=ppt/slides/_rels/slide3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0.jpeg"/><Relationship Id="rId1" Type="http://schemas.openxmlformats.org/officeDocument/2006/relationships/slideLayout" Target="../slideLayouts/slideLayout6.xml"/><Relationship Id="rId4" Type="http://schemas.openxmlformats.org/officeDocument/2006/relationships/image" Target="../media/image113.jpeg"/></Relationships>
</file>

<file path=ppt/slides/_rels/slide3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6.xml"/><Relationship Id="rId5" Type="http://schemas.openxmlformats.org/officeDocument/2006/relationships/image" Target="../media/image114.jpg"/><Relationship Id="rId4" Type="http://schemas.openxmlformats.org/officeDocument/2006/relationships/image" Target="../media/image112.jpeg"/></Relationships>
</file>

<file path=ppt/slides/_rels/slide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4.jpg"/><Relationship Id="rId1" Type="http://schemas.openxmlformats.org/officeDocument/2006/relationships/slideLayout" Target="../slideLayouts/slideLayout6.xml"/><Relationship Id="rId5" Type="http://schemas.openxmlformats.org/officeDocument/2006/relationships/image" Target="../media/image112.jpeg"/><Relationship Id="rId4" Type="http://schemas.openxmlformats.org/officeDocument/2006/relationships/image" Target="../media/image1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11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6.png"/></Relationships>
</file>

<file path=ppt/slides/_rels/slide42.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45883FB-6016-4FCD-A5EB-5242FF391D51}"/>
              </a:ext>
            </a:extLst>
          </p:cNvPr>
          <p:cNvSpPr>
            <a:spLocks noGrp="1"/>
          </p:cNvSpPr>
          <p:nvPr>
            <p:ph type="title"/>
          </p:nvPr>
        </p:nvSpPr>
        <p:spPr>
          <a:xfrm>
            <a:off x="406399" y="3015804"/>
            <a:ext cx="11176001" cy="3223631"/>
          </a:xfrm>
        </p:spPr>
        <p:txBody>
          <a:bodyPr>
            <a:normAutofit fontScale="90000"/>
          </a:bodyPr>
          <a:lstStyle/>
          <a:p>
            <a:r>
              <a:rPr lang="en-US" sz="3600" dirty="0"/>
              <a:t>EBCx Tips and Tricks; Lessons from a Career in the Field</a:t>
            </a:r>
            <a:br>
              <a:rPr lang="en-US" sz="3600" dirty="0"/>
            </a:br>
            <a:r>
              <a:rPr lang="en-US" sz="3600" b="0" dirty="0"/>
              <a:t>Introduction</a:t>
            </a:r>
            <a:br>
              <a:rPr lang="en-US" dirty="0"/>
            </a:br>
            <a:br>
              <a:rPr lang="en-US" dirty="0"/>
            </a:br>
            <a:br>
              <a:rPr lang="en-US" dirty="0"/>
            </a:br>
            <a:r>
              <a:rPr lang="en-US" b="0" dirty="0"/>
              <a:t>Presented by:</a:t>
            </a:r>
            <a:br>
              <a:rPr lang="en-US" b="0" dirty="0"/>
            </a:br>
            <a:r>
              <a:rPr lang="en-US" b="0" dirty="0"/>
              <a:t>David Sellers</a:t>
            </a:r>
            <a:br>
              <a:rPr lang="en-US" b="0" dirty="0"/>
            </a:br>
            <a:r>
              <a:rPr lang="en-US" b="0" dirty="0"/>
              <a:t>Senior Engineer, Facility Dynamics Engineering</a:t>
            </a:r>
          </a:p>
        </p:txBody>
      </p:sp>
      <p:sp>
        <p:nvSpPr>
          <p:cNvPr id="13" name="Footer Placeholder 2">
            <a:extLst>
              <a:ext uri="{FF2B5EF4-FFF2-40B4-BE49-F238E27FC236}">
                <a16:creationId xmlns:a16="http://schemas.microsoft.com/office/drawing/2014/main" id="{4553A01A-3D13-4593-9D46-D54DEF001849}"/>
              </a:ext>
            </a:extLst>
          </p:cNvPr>
          <p:cNvSpPr>
            <a:spLocks noGrp="1"/>
          </p:cNvSpPr>
          <p:nvPr>
            <p:ph type="ftr" sz="quarter" idx="10"/>
          </p:nvPr>
        </p:nvSpPr>
        <p:spPr>
          <a:xfrm>
            <a:off x="406399" y="6365106"/>
            <a:ext cx="6316956" cy="365125"/>
          </a:xfrm>
        </p:spPr>
        <p:txBody>
          <a:bodyPr/>
          <a:lstStyle/>
          <a:p>
            <a:pPr>
              <a:spcAft>
                <a:spcPts val="600"/>
              </a:spcAft>
            </a:pPr>
            <a:r>
              <a:rPr lang="en-US"/>
              <a:t>BCxA Virtual Conference – 2020</a:t>
            </a:r>
          </a:p>
        </p:txBody>
      </p:sp>
      <p:sp>
        <p:nvSpPr>
          <p:cNvPr id="15" name="Slide Number Placeholder 3">
            <a:extLst>
              <a:ext uri="{FF2B5EF4-FFF2-40B4-BE49-F238E27FC236}">
                <a16:creationId xmlns:a16="http://schemas.microsoft.com/office/drawing/2014/main" id="{982F13BA-18C6-4FEE-9D45-6F37FD1D9B66}"/>
              </a:ext>
            </a:extLst>
          </p:cNvPr>
          <p:cNvSpPr>
            <a:spLocks noGrp="1"/>
          </p:cNvSpPr>
          <p:nvPr>
            <p:ph type="sldNum" sz="quarter" idx="11"/>
          </p:nvPr>
        </p:nvSpPr>
        <p:spPr>
          <a:xfrm>
            <a:off x="10676877" y="6356289"/>
            <a:ext cx="905523" cy="365125"/>
          </a:xfrm>
        </p:spPr>
        <p:txBody>
          <a:bodyPr/>
          <a:lstStyle/>
          <a:p>
            <a:pPr>
              <a:spcAft>
                <a:spcPts val="600"/>
              </a:spcAft>
            </a:pPr>
            <a:fld id="{C19F7196-CE8E-4E18-AED9-5A11B5558B46}" type="slidenum">
              <a:rPr lang="en-US" smtClean="0"/>
              <a:pPr>
                <a:spcAft>
                  <a:spcPts val="600"/>
                </a:spcAft>
              </a:pPr>
              <a:t>1</a:t>
            </a:fld>
            <a:endParaRPr lang="en-US"/>
          </a:p>
        </p:txBody>
      </p:sp>
      <p:pic>
        <p:nvPicPr>
          <p:cNvPr id="9" name="Picture 8">
            <a:extLst>
              <a:ext uri="{FF2B5EF4-FFF2-40B4-BE49-F238E27FC236}">
                <a16:creationId xmlns:a16="http://schemas.microsoft.com/office/drawing/2014/main" id="{9BC1DDCC-BFC6-492A-AEB5-D180390B14DD}"/>
              </a:ext>
            </a:extLst>
          </p:cNvPr>
          <p:cNvPicPr>
            <a:picLocks noChangeAspect="1"/>
          </p:cNvPicPr>
          <p:nvPr/>
        </p:nvPicPr>
        <p:blipFill>
          <a:blip r:embed="rId3"/>
          <a:stretch>
            <a:fillRect/>
          </a:stretch>
        </p:blipFill>
        <p:spPr>
          <a:xfrm>
            <a:off x="0" y="0"/>
            <a:ext cx="12192000" cy="2594299"/>
          </a:xfrm>
          <a:prstGeom prst="rect">
            <a:avLst/>
          </a:prstGeom>
        </p:spPr>
      </p:pic>
      <p:pic>
        <p:nvPicPr>
          <p:cNvPr id="3" name="Picture 2" descr="A close up of a logo&#10;&#10;Description automatically generated">
            <a:extLst>
              <a:ext uri="{FF2B5EF4-FFF2-40B4-BE49-F238E27FC236}">
                <a16:creationId xmlns:a16="http://schemas.microsoft.com/office/drawing/2014/main" id="{FBCC141D-BC23-4155-B550-E0CB1DD289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2228" y="4685206"/>
            <a:ext cx="3600172" cy="1679900"/>
          </a:xfrm>
          <a:prstGeom prst="rect">
            <a:avLst/>
          </a:prstGeom>
        </p:spPr>
      </p:pic>
    </p:spTree>
    <p:extLst>
      <p:ext uri="{BB962C8B-B14F-4D97-AF65-F5344CB8AC3E}">
        <p14:creationId xmlns:p14="http://schemas.microsoft.com/office/powerpoint/2010/main" val="84238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5ACBADDF-77FB-4708-B60B-C267F4419E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1401" y="386668"/>
            <a:ext cx="3840480" cy="5760720"/>
          </a:xfrm>
          <a:prstGeom prst="rect">
            <a:avLst/>
          </a:prstGeom>
        </p:spPr>
      </p:pic>
      <p:sp>
        <p:nvSpPr>
          <p:cNvPr id="3" name="Title 2">
            <a:extLst>
              <a:ext uri="{FF2B5EF4-FFF2-40B4-BE49-F238E27FC236}">
                <a16:creationId xmlns:a16="http://schemas.microsoft.com/office/drawing/2014/main" id="{616EEE4D-1F50-4AD5-9A29-ED5D992EAC0E}"/>
              </a:ext>
            </a:extLst>
          </p:cNvPr>
          <p:cNvSpPr>
            <a:spLocks noGrp="1"/>
          </p:cNvSpPr>
          <p:nvPr>
            <p:ph type="title"/>
          </p:nvPr>
        </p:nvSpPr>
        <p:spPr/>
        <p:txBody>
          <a:bodyPr/>
          <a:lstStyle/>
          <a:p>
            <a:r>
              <a:rPr lang="en-US" dirty="0"/>
              <a:t>How it works</a:t>
            </a:r>
          </a:p>
        </p:txBody>
      </p:sp>
      <p:sp>
        <p:nvSpPr>
          <p:cNvPr id="2" name="Text Placeholder 1">
            <a:extLst>
              <a:ext uri="{FF2B5EF4-FFF2-40B4-BE49-F238E27FC236}">
                <a16:creationId xmlns:a16="http://schemas.microsoft.com/office/drawing/2014/main" id="{AA902103-9DA4-4B9B-B836-BD5BF340AAE7}"/>
              </a:ext>
            </a:extLst>
          </p:cNvPr>
          <p:cNvSpPr>
            <a:spLocks noGrp="1"/>
          </p:cNvSpPr>
          <p:nvPr>
            <p:ph type="body" sz="quarter" idx="20"/>
          </p:nvPr>
        </p:nvSpPr>
        <p:spPr/>
        <p:txBody>
          <a:bodyPr>
            <a:normAutofit/>
          </a:bodyPr>
          <a:lstStyle/>
          <a:p>
            <a:pPr marL="0" indent="0">
              <a:lnSpc>
                <a:spcPct val="100000"/>
              </a:lnSpc>
              <a:spcBef>
                <a:spcPts val="0"/>
              </a:spcBef>
              <a:spcAft>
                <a:spcPts val="600"/>
              </a:spcAft>
              <a:buNone/>
            </a:pPr>
            <a:r>
              <a:rPr lang="en-US" sz="2400" b="1" dirty="0"/>
              <a:t>Via web browser</a:t>
            </a:r>
          </a:p>
          <a:p>
            <a:pPr marL="0" indent="0">
              <a:lnSpc>
                <a:spcPct val="100000"/>
              </a:lnSpc>
              <a:spcBef>
                <a:spcPts val="0"/>
              </a:spcBef>
              <a:spcAft>
                <a:spcPts val="600"/>
              </a:spcAft>
              <a:buNone/>
            </a:pPr>
            <a:r>
              <a:rPr lang="en-US" sz="2400" dirty="0"/>
              <a:t>Step 1</a:t>
            </a:r>
          </a:p>
          <a:p>
            <a:pPr marL="228600" indent="0">
              <a:lnSpc>
                <a:spcPct val="100000"/>
              </a:lnSpc>
              <a:spcBef>
                <a:spcPts val="0"/>
              </a:spcBef>
              <a:spcAft>
                <a:spcPts val="600"/>
              </a:spcAft>
              <a:buNone/>
            </a:pPr>
            <a:r>
              <a:rPr lang="en-US" sz="2400" dirty="0"/>
              <a:t>Go to </a:t>
            </a:r>
            <a:r>
              <a:rPr lang="en-US" sz="2400" dirty="0">
                <a:solidFill>
                  <a:schemeClr val="tx2"/>
                </a:solidFill>
              </a:rPr>
              <a:t>pollev.com/davidsellers022</a:t>
            </a:r>
          </a:p>
        </p:txBody>
      </p:sp>
      <p:sp>
        <p:nvSpPr>
          <p:cNvPr id="5" name="Footer Placeholder 4">
            <a:extLst>
              <a:ext uri="{FF2B5EF4-FFF2-40B4-BE49-F238E27FC236}">
                <a16:creationId xmlns:a16="http://schemas.microsoft.com/office/drawing/2014/main" id="{90AB59D2-A8EF-41C7-964C-B83FEE3B28B2}"/>
              </a:ext>
            </a:extLst>
          </p:cNvPr>
          <p:cNvSpPr>
            <a:spLocks noGrp="1"/>
          </p:cNvSpPr>
          <p:nvPr>
            <p:ph type="ftr" sz="quarter" idx="3"/>
          </p:nvPr>
        </p:nvSpPr>
        <p:spPr/>
        <p:txBody>
          <a:bodyPr/>
          <a:lstStyle/>
          <a:p>
            <a:r>
              <a:rPr lang="en-US"/>
              <a:t>BCxA Virtual Conference – 2020</a:t>
            </a:r>
            <a:endParaRPr lang="en-US" dirty="0"/>
          </a:p>
        </p:txBody>
      </p:sp>
      <p:sp>
        <p:nvSpPr>
          <p:cNvPr id="4" name="Slide Number Placeholder 3">
            <a:extLst>
              <a:ext uri="{FF2B5EF4-FFF2-40B4-BE49-F238E27FC236}">
                <a16:creationId xmlns:a16="http://schemas.microsoft.com/office/drawing/2014/main" id="{D46F863C-DCC5-45E8-B573-8A55206AB0B5}"/>
              </a:ext>
            </a:extLst>
          </p:cNvPr>
          <p:cNvSpPr>
            <a:spLocks noGrp="1"/>
          </p:cNvSpPr>
          <p:nvPr>
            <p:ph type="sldNum" sz="quarter" idx="4"/>
          </p:nvPr>
        </p:nvSpPr>
        <p:spPr/>
        <p:txBody>
          <a:bodyPr/>
          <a:lstStyle/>
          <a:p>
            <a:fld id="{54105720-E786-164F-AE36-9EBC2F8CA2D8}" type="slidenum">
              <a:rPr lang="en-US" smtClean="0">
                <a:solidFill>
                  <a:srgbClr val="95A53E"/>
                </a:solidFill>
              </a:rPr>
              <a:pPr/>
              <a:t>10</a:t>
            </a:fld>
            <a:endParaRPr lang="en-US" dirty="0">
              <a:solidFill>
                <a:srgbClr val="95A53E"/>
              </a:solidFill>
            </a:endParaRPr>
          </a:p>
        </p:txBody>
      </p:sp>
      <p:pic>
        <p:nvPicPr>
          <p:cNvPr id="11" name="Picture 10">
            <a:extLst>
              <a:ext uri="{FF2B5EF4-FFF2-40B4-BE49-F238E27FC236}">
                <a16:creationId xmlns:a16="http://schemas.microsoft.com/office/drawing/2014/main" id="{244EABF6-692D-4AC0-8D03-EA06E36ACFE6}"/>
              </a:ext>
            </a:extLst>
          </p:cNvPr>
          <p:cNvPicPr>
            <a:picLocks noChangeAspect="1"/>
          </p:cNvPicPr>
          <p:nvPr/>
        </p:nvPicPr>
        <p:blipFill>
          <a:blip r:embed="rId3"/>
          <a:stretch>
            <a:fillRect/>
          </a:stretch>
        </p:blipFill>
        <p:spPr>
          <a:xfrm>
            <a:off x="0" y="0"/>
            <a:ext cx="12660920" cy="6858000"/>
          </a:xfrm>
          <a:prstGeom prst="rect">
            <a:avLst/>
          </a:prstGeom>
        </p:spPr>
      </p:pic>
      <p:pic>
        <p:nvPicPr>
          <p:cNvPr id="13" name="Picture 12">
            <a:extLst>
              <a:ext uri="{FF2B5EF4-FFF2-40B4-BE49-F238E27FC236}">
                <a16:creationId xmlns:a16="http://schemas.microsoft.com/office/drawing/2014/main" id="{48BB469A-E9EE-452B-92BA-D418BC97B046}"/>
              </a:ext>
            </a:extLst>
          </p:cNvPr>
          <p:cNvPicPr>
            <a:picLocks noChangeAspect="1"/>
          </p:cNvPicPr>
          <p:nvPr/>
        </p:nvPicPr>
        <p:blipFill>
          <a:blip r:embed="rId4"/>
          <a:stretch>
            <a:fillRect/>
          </a:stretch>
        </p:blipFill>
        <p:spPr>
          <a:xfrm>
            <a:off x="-9541423" y="1447800"/>
            <a:ext cx="8778240" cy="47548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695309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44EABF6-692D-4AC0-8D03-EA06E36ACFE6}"/>
              </a:ext>
            </a:extLst>
          </p:cNvPr>
          <p:cNvPicPr>
            <a:picLocks noChangeAspect="1"/>
          </p:cNvPicPr>
          <p:nvPr/>
        </p:nvPicPr>
        <p:blipFill>
          <a:blip r:embed="rId2"/>
          <a:stretch>
            <a:fillRect/>
          </a:stretch>
        </p:blipFill>
        <p:spPr>
          <a:xfrm>
            <a:off x="707136" y="1313688"/>
            <a:ext cx="6422084" cy="3478629"/>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5ACBADDF-77FB-4708-B60B-C267F4419E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1377" y="613128"/>
            <a:ext cx="2785114" cy="4177672"/>
          </a:xfrm>
          <a:prstGeom prst="rect">
            <a:avLst/>
          </a:prstGeom>
        </p:spPr>
      </p:pic>
      <p:sp>
        <p:nvSpPr>
          <p:cNvPr id="3" name="Title 2">
            <a:extLst>
              <a:ext uri="{FF2B5EF4-FFF2-40B4-BE49-F238E27FC236}">
                <a16:creationId xmlns:a16="http://schemas.microsoft.com/office/drawing/2014/main" id="{616EEE4D-1F50-4AD5-9A29-ED5D992EAC0E}"/>
              </a:ext>
            </a:extLst>
          </p:cNvPr>
          <p:cNvSpPr>
            <a:spLocks noGrp="1"/>
          </p:cNvSpPr>
          <p:nvPr>
            <p:ph type="title"/>
          </p:nvPr>
        </p:nvSpPr>
        <p:spPr/>
        <p:txBody>
          <a:bodyPr/>
          <a:lstStyle/>
          <a:p>
            <a:r>
              <a:rPr lang="en-US" dirty="0"/>
              <a:t>How it works</a:t>
            </a:r>
          </a:p>
        </p:txBody>
      </p:sp>
      <p:sp>
        <p:nvSpPr>
          <p:cNvPr id="2" name="Text Placeholder 1">
            <a:extLst>
              <a:ext uri="{FF2B5EF4-FFF2-40B4-BE49-F238E27FC236}">
                <a16:creationId xmlns:a16="http://schemas.microsoft.com/office/drawing/2014/main" id="{AA902103-9DA4-4B9B-B836-BD5BF340AAE7}"/>
              </a:ext>
            </a:extLst>
          </p:cNvPr>
          <p:cNvSpPr>
            <a:spLocks noGrp="1"/>
          </p:cNvSpPr>
          <p:nvPr>
            <p:ph type="body" sz="quarter" idx="20"/>
          </p:nvPr>
        </p:nvSpPr>
        <p:spPr>
          <a:xfrm>
            <a:off x="707136" y="4880856"/>
            <a:ext cx="10678952" cy="1614704"/>
          </a:xfrm>
        </p:spPr>
        <p:txBody>
          <a:bodyPr>
            <a:normAutofit/>
          </a:bodyPr>
          <a:lstStyle/>
          <a:p>
            <a:pPr marL="0" indent="0">
              <a:lnSpc>
                <a:spcPct val="100000"/>
              </a:lnSpc>
              <a:spcBef>
                <a:spcPts val="0"/>
              </a:spcBef>
              <a:spcAft>
                <a:spcPts val="600"/>
              </a:spcAft>
              <a:buNone/>
            </a:pPr>
            <a:r>
              <a:rPr lang="en-US" sz="2400" b="1" dirty="0"/>
              <a:t>Via web browser or text messaging</a:t>
            </a:r>
          </a:p>
          <a:p>
            <a:pPr marL="0" indent="0">
              <a:lnSpc>
                <a:spcPct val="100000"/>
              </a:lnSpc>
              <a:spcBef>
                <a:spcPts val="0"/>
              </a:spcBef>
              <a:spcAft>
                <a:spcPts val="600"/>
              </a:spcAft>
              <a:buNone/>
            </a:pPr>
            <a:r>
              <a:rPr lang="en-US" sz="2400" dirty="0"/>
              <a:t>Step 3</a:t>
            </a:r>
          </a:p>
          <a:p>
            <a:pPr marL="228600" indent="0">
              <a:lnSpc>
                <a:spcPct val="100000"/>
              </a:lnSpc>
              <a:spcBef>
                <a:spcPts val="0"/>
              </a:spcBef>
              <a:spcAft>
                <a:spcPts val="600"/>
              </a:spcAft>
              <a:buNone/>
            </a:pPr>
            <a:r>
              <a:rPr lang="en-US" sz="2400" dirty="0"/>
              <a:t>Wait for a poll question to come up</a:t>
            </a:r>
            <a:endParaRPr lang="en-US" sz="2400" dirty="0">
              <a:solidFill>
                <a:schemeClr val="tx2"/>
              </a:solidFill>
            </a:endParaRPr>
          </a:p>
        </p:txBody>
      </p:sp>
      <p:sp>
        <p:nvSpPr>
          <p:cNvPr id="5" name="Footer Placeholder 4">
            <a:extLst>
              <a:ext uri="{FF2B5EF4-FFF2-40B4-BE49-F238E27FC236}">
                <a16:creationId xmlns:a16="http://schemas.microsoft.com/office/drawing/2014/main" id="{FD0E4F5B-689F-4F8A-92A5-5BFBE685325C}"/>
              </a:ext>
            </a:extLst>
          </p:cNvPr>
          <p:cNvSpPr>
            <a:spLocks noGrp="1"/>
          </p:cNvSpPr>
          <p:nvPr>
            <p:ph type="ftr" sz="quarter" idx="3"/>
          </p:nvPr>
        </p:nvSpPr>
        <p:spPr/>
        <p:txBody>
          <a:bodyPr/>
          <a:lstStyle/>
          <a:p>
            <a:r>
              <a:rPr lang="en-US"/>
              <a:t>BCxA Virtual Conference – 2020</a:t>
            </a:r>
            <a:endParaRPr lang="en-US" dirty="0"/>
          </a:p>
        </p:txBody>
      </p:sp>
      <p:sp>
        <p:nvSpPr>
          <p:cNvPr id="4" name="Slide Number Placeholder 3">
            <a:extLst>
              <a:ext uri="{FF2B5EF4-FFF2-40B4-BE49-F238E27FC236}">
                <a16:creationId xmlns:a16="http://schemas.microsoft.com/office/drawing/2014/main" id="{D46F863C-DCC5-45E8-B573-8A55206AB0B5}"/>
              </a:ext>
            </a:extLst>
          </p:cNvPr>
          <p:cNvSpPr>
            <a:spLocks noGrp="1"/>
          </p:cNvSpPr>
          <p:nvPr>
            <p:ph type="sldNum" sz="quarter" idx="4"/>
          </p:nvPr>
        </p:nvSpPr>
        <p:spPr/>
        <p:txBody>
          <a:bodyPr/>
          <a:lstStyle/>
          <a:p>
            <a:fld id="{54105720-E786-164F-AE36-9EBC2F8CA2D8}" type="slidenum">
              <a:rPr lang="en-US" smtClean="0">
                <a:solidFill>
                  <a:srgbClr val="95A53E"/>
                </a:solidFill>
              </a:rPr>
              <a:pPr/>
              <a:t>11</a:t>
            </a:fld>
            <a:endParaRPr lang="en-US" dirty="0">
              <a:solidFill>
                <a:srgbClr val="95A53E"/>
              </a:solidFill>
            </a:endParaRPr>
          </a:p>
        </p:txBody>
      </p:sp>
      <p:pic>
        <p:nvPicPr>
          <p:cNvPr id="13" name="Picture 12">
            <a:extLst>
              <a:ext uri="{FF2B5EF4-FFF2-40B4-BE49-F238E27FC236}">
                <a16:creationId xmlns:a16="http://schemas.microsoft.com/office/drawing/2014/main" id="{48BB469A-E9EE-452B-92BA-D418BC97B046}"/>
              </a:ext>
            </a:extLst>
          </p:cNvPr>
          <p:cNvPicPr>
            <a:picLocks noChangeAspect="1"/>
          </p:cNvPicPr>
          <p:nvPr/>
        </p:nvPicPr>
        <p:blipFill>
          <a:blip r:embed="rId4"/>
          <a:stretch>
            <a:fillRect/>
          </a:stretch>
        </p:blipFill>
        <p:spPr>
          <a:xfrm>
            <a:off x="-9541423" y="1447800"/>
            <a:ext cx="8778240" cy="475488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5B6E636F-A1C7-4C43-A855-7F4A37D57658}"/>
              </a:ext>
            </a:extLst>
          </p:cNvPr>
          <p:cNvPicPr>
            <a:picLocks noChangeAspect="1"/>
          </p:cNvPicPr>
          <p:nvPr/>
        </p:nvPicPr>
        <p:blipFill rotWithShape="1">
          <a:blip r:embed="rId5"/>
          <a:srcRect l="12604" r="12500"/>
          <a:stretch/>
        </p:blipFill>
        <p:spPr>
          <a:xfrm>
            <a:off x="1530350" y="7677150"/>
            <a:ext cx="9131300" cy="6858000"/>
          </a:xfrm>
          <a:prstGeom prst="rect">
            <a:avLst/>
          </a:prstGeom>
        </p:spPr>
      </p:pic>
    </p:spTree>
    <p:extLst>
      <p:ext uri="{BB962C8B-B14F-4D97-AF65-F5344CB8AC3E}">
        <p14:creationId xmlns:p14="http://schemas.microsoft.com/office/powerpoint/2010/main" val="28080436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44EABF6-692D-4AC0-8D03-EA06E36ACFE6}"/>
              </a:ext>
            </a:extLst>
          </p:cNvPr>
          <p:cNvPicPr>
            <a:picLocks noChangeAspect="1"/>
          </p:cNvPicPr>
          <p:nvPr/>
        </p:nvPicPr>
        <p:blipFill>
          <a:blip r:embed="rId2"/>
          <a:stretch>
            <a:fillRect/>
          </a:stretch>
        </p:blipFill>
        <p:spPr>
          <a:xfrm>
            <a:off x="-5763855" y="-1936807"/>
            <a:ext cx="5068560" cy="274547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5ACBADDF-77FB-4708-B60B-C267F4419E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719" y="386668"/>
            <a:ext cx="2289941" cy="3434912"/>
          </a:xfrm>
          <a:prstGeom prst="rect">
            <a:avLst/>
          </a:prstGeom>
        </p:spPr>
      </p:pic>
      <p:sp>
        <p:nvSpPr>
          <p:cNvPr id="4" name="Slide Number Placeholder 3">
            <a:extLst>
              <a:ext uri="{FF2B5EF4-FFF2-40B4-BE49-F238E27FC236}">
                <a16:creationId xmlns:a16="http://schemas.microsoft.com/office/drawing/2014/main" id="{D46F863C-DCC5-45E8-B573-8A55206AB0B5}"/>
              </a:ext>
            </a:extLst>
          </p:cNvPr>
          <p:cNvSpPr>
            <a:spLocks noGrp="1"/>
          </p:cNvSpPr>
          <p:nvPr>
            <p:ph type="sldNum" sz="quarter" idx="4294967295"/>
          </p:nvPr>
        </p:nvSpPr>
        <p:spPr>
          <a:xfrm>
            <a:off x="11753850" y="6356350"/>
            <a:ext cx="438150" cy="365125"/>
          </a:xfrm>
        </p:spPr>
        <p:txBody>
          <a:bodyPr/>
          <a:lstStyle/>
          <a:p>
            <a:fld id="{54105720-E786-164F-AE36-9EBC2F8CA2D8}" type="slidenum">
              <a:rPr lang="en-US" smtClean="0">
                <a:solidFill>
                  <a:srgbClr val="95A53E"/>
                </a:solidFill>
              </a:rPr>
              <a:pPr/>
              <a:t>12</a:t>
            </a:fld>
            <a:endParaRPr lang="en-US" dirty="0">
              <a:solidFill>
                <a:srgbClr val="95A53E"/>
              </a:solidFill>
            </a:endParaRPr>
          </a:p>
        </p:txBody>
      </p:sp>
      <p:pic>
        <p:nvPicPr>
          <p:cNvPr id="13" name="Picture 12">
            <a:extLst>
              <a:ext uri="{FF2B5EF4-FFF2-40B4-BE49-F238E27FC236}">
                <a16:creationId xmlns:a16="http://schemas.microsoft.com/office/drawing/2014/main" id="{48BB469A-E9EE-452B-92BA-D418BC97B046}"/>
              </a:ext>
            </a:extLst>
          </p:cNvPr>
          <p:cNvPicPr>
            <a:picLocks noChangeAspect="1"/>
          </p:cNvPicPr>
          <p:nvPr/>
        </p:nvPicPr>
        <p:blipFill>
          <a:blip r:embed="rId4"/>
          <a:stretch>
            <a:fillRect/>
          </a:stretch>
        </p:blipFill>
        <p:spPr>
          <a:xfrm>
            <a:off x="-9541423" y="1447800"/>
            <a:ext cx="8778240" cy="475488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5B6E636F-A1C7-4C43-A855-7F4A37D57658}"/>
              </a:ext>
            </a:extLst>
          </p:cNvPr>
          <p:cNvPicPr>
            <a:picLocks noChangeAspect="1"/>
          </p:cNvPicPr>
          <p:nvPr/>
        </p:nvPicPr>
        <p:blipFill rotWithShape="1">
          <a:blip r:embed="rId5"/>
          <a:srcRect l="12604" r="12500"/>
          <a:stretch/>
        </p:blipFill>
        <p:spPr>
          <a:xfrm>
            <a:off x="1530350" y="0"/>
            <a:ext cx="9131300" cy="6858000"/>
          </a:xfrm>
          <a:prstGeom prst="rect">
            <a:avLst/>
          </a:prstGeom>
        </p:spPr>
      </p:pic>
    </p:spTree>
    <p:extLst>
      <p:ext uri="{BB962C8B-B14F-4D97-AF65-F5344CB8AC3E}">
        <p14:creationId xmlns:p14="http://schemas.microsoft.com/office/powerpoint/2010/main" val="30777988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6E636F-A1C7-4C43-A855-7F4A37D57658}"/>
              </a:ext>
            </a:extLst>
          </p:cNvPr>
          <p:cNvPicPr>
            <a:picLocks noChangeAspect="1"/>
          </p:cNvPicPr>
          <p:nvPr/>
        </p:nvPicPr>
        <p:blipFill rotWithShape="1">
          <a:blip r:embed="rId2"/>
          <a:srcRect l="12604" r="12500"/>
          <a:stretch/>
        </p:blipFill>
        <p:spPr>
          <a:xfrm>
            <a:off x="707136" y="1079770"/>
            <a:ext cx="4565650" cy="3429000"/>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244EABF6-692D-4AC0-8D03-EA06E36ACFE6}"/>
              </a:ext>
            </a:extLst>
          </p:cNvPr>
          <p:cNvPicPr>
            <a:picLocks noChangeAspect="1"/>
          </p:cNvPicPr>
          <p:nvPr/>
        </p:nvPicPr>
        <p:blipFill>
          <a:blip r:embed="rId3"/>
          <a:stretch>
            <a:fillRect/>
          </a:stretch>
        </p:blipFill>
        <p:spPr>
          <a:xfrm>
            <a:off x="-5831744" y="1079770"/>
            <a:ext cx="5068560" cy="2745470"/>
          </a:xfrm>
          <a:prstGeom prst="rect">
            <a:avLst/>
          </a:prstGeom>
        </p:spPr>
      </p:pic>
      <p:sp>
        <p:nvSpPr>
          <p:cNvPr id="3" name="Title 2">
            <a:extLst>
              <a:ext uri="{FF2B5EF4-FFF2-40B4-BE49-F238E27FC236}">
                <a16:creationId xmlns:a16="http://schemas.microsoft.com/office/drawing/2014/main" id="{616EEE4D-1F50-4AD5-9A29-ED5D992EAC0E}"/>
              </a:ext>
            </a:extLst>
          </p:cNvPr>
          <p:cNvSpPr>
            <a:spLocks noGrp="1"/>
          </p:cNvSpPr>
          <p:nvPr>
            <p:ph type="title"/>
          </p:nvPr>
        </p:nvSpPr>
        <p:spPr/>
        <p:txBody>
          <a:bodyPr/>
          <a:lstStyle/>
          <a:p>
            <a:r>
              <a:rPr lang="en-US" dirty="0"/>
              <a:t>How it works</a:t>
            </a:r>
          </a:p>
        </p:txBody>
      </p:sp>
      <p:sp>
        <p:nvSpPr>
          <p:cNvPr id="2" name="Text Placeholder 1">
            <a:extLst>
              <a:ext uri="{FF2B5EF4-FFF2-40B4-BE49-F238E27FC236}">
                <a16:creationId xmlns:a16="http://schemas.microsoft.com/office/drawing/2014/main" id="{AA902103-9DA4-4B9B-B836-BD5BF340AAE7}"/>
              </a:ext>
            </a:extLst>
          </p:cNvPr>
          <p:cNvSpPr>
            <a:spLocks noGrp="1"/>
          </p:cNvSpPr>
          <p:nvPr>
            <p:ph type="body" sz="quarter" idx="20"/>
          </p:nvPr>
        </p:nvSpPr>
        <p:spPr>
          <a:xfrm>
            <a:off x="707136" y="4572000"/>
            <a:ext cx="10875264" cy="1486560"/>
          </a:xfrm>
        </p:spPr>
        <p:txBody>
          <a:bodyPr>
            <a:normAutofit/>
          </a:bodyPr>
          <a:lstStyle/>
          <a:p>
            <a:pPr marL="0" indent="0">
              <a:lnSpc>
                <a:spcPct val="100000"/>
              </a:lnSpc>
              <a:spcBef>
                <a:spcPts val="0"/>
              </a:spcBef>
              <a:spcAft>
                <a:spcPts val="600"/>
              </a:spcAft>
              <a:buNone/>
            </a:pPr>
            <a:r>
              <a:rPr lang="en-US" sz="2400" b="1" dirty="0"/>
              <a:t>Via text messaging</a:t>
            </a:r>
          </a:p>
          <a:p>
            <a:pPr marL="0" indent="0">
              <a:lnSpc>
                <a:spcPct val="100000"/>
              </a:lnSpc>
              <a:spcBef>
                <a:spcPts val="0"/>
              </a:spcBef>
              <a:spcAft>
                <a:spcPts val="600"/>
              </a:spcAft>
              <a:buNone/>
            </a:pPr>
            <a:r>
              <a:rPr lang="en-US" sz="2400" dirty="0"/>
              <a:t>Step 4</a:t>
            </a:r>
          </a:p>
          <a:p>
            <a:pPr marL="228600" indent="0">
              <a:lnSpc>
                <a:spcPct val="100000"/>
              </a:lnSpc>
              <a:spcBef>
                <a:spcPts val="0"/>
              </a:spcBef>
              <a:spcAft>
                <a:spcPts val="600"/>
              </a:spcAft>
              <a:buNone/>
            </a:pPr>
            <a:r>
              <a:rPr lang="en-US" sz="2400" dirty="0"/>
              <a:t>Type in your answer …</a:t>
            </a:r>
            <a:endParaRPr lang="en-US" sz="2400" dirty="0">
              <a:solidFill>
                <a:schemeClr val="tx2"/>
              </a:solidFill>
            </a:endParaRPr>
          </a:p>
        </p:txBody>
      </p:sp>
      <p:sp>
        <p:nvSpPr>
          <p:cNvPr id="5" name="Footer Placeholder 4">
            <a:extLst>
              <a:ext uri="{FF2B5EF4-FFF2-40B4-BE49-F238E27FC236}">
                <a16:creationId xmlns:a16="http://schemas.microsoft.com/office/drawing/2014/main" id="{F674991B-0AD4-41BD-9457-4851D59113D3}"/>
              </a:ext>
            </a:extLst>
          </p:cNvPr>
          <p:cNvSpPr>
            <a:spLocks noGrp="1"/>
          </p:cNvSpPr>
          <p:nvPr>
            <p:ph type="ftr" sz="quarter" idx="3"/>
          </p:nvPr>
        </p:nvSpPr>
        <p:spPr/>
        <p:txBody>
          <a:bodyPr/>
          <a:lstStyle/>
          <a:p>
            <a:r>
              <a:rPr lang="en-US"/>
              <a:t>BCxA Virtual Conference – 2020</a:t>
            </a:r>
            <a:endParaRPr lang="en-US" dirty="0"/>
          </a:p>
        </p:txBody>
      </p:sp>
      <p:sp>
        <p:nvSpPr>
          <p:cNvPr id="4" name="Slide Number Placeholder 3">
            <a:extLst>
              <a:ext uri="{FF2B5EF4-FFF2-40B4-BE49-F238E27FC236}">
                <a16:creationId xmlns:a16="http://schemas.microsoft.com/office/drawing/2014/main" id="{D46F863C-DCC5-45E8-B573-8A55206AB0B5}"/>
              </a:ext>
            </a:extLst>
          </p:cNvPr>
          <p:cNvSpPr>
            <a:spLocks noGrp="1"/>
          </p:cNvSpPr>
          <p:nvPr>
            <p:ph type="sldNum" sz="quarter" idx="4"/>
          </p:nvPr>
        </p:nvSpPr>
        <p:spPr/>
        <p:txBody>
          <a:bodyPr/>
          <a:lstStyle/>
          <a:p>
            <a:fld id="{54105720-E786-164F-AE36-9EBC2F8CA2D8}" type="slidenum">
              <a:rPr lang="en-US" smtClean="0">
                <a:solidFill>
                  <a:srgbClr val="95A53E"/>
                </a:solidFill>
              </a:rPr>
              <a:pPr/>
              <a:t>13</a:t>
            </a:fld>
            <a:endParaRPr lang="en-US" dirty="0">
              <a:solidFill>
                <a:srgbClr val="95A53E"/>
              </a:solidFill>
            </a:endParaRPr>
          </a:p>
        </p:txBody>
      </p:sp>
      <p:pic>
        <p:nvPicPr>
          <p:cNvPr id="13" name="Picture 12">
            <a:extLst>
              <a:ext uri="{FF2B5EF4-FFF2-40B4-BE49-F238E27FC236}">
                <a16:creationId xmlns:a16="http://schemas.microsoft.com/office/drawing/2014/main" id="{48BB469A-E9EE-452B-92BA-D418BC97B046}"/>
              </a:ext>
            </a:extLst>
          </p:cNvPr>
          <p:cNvPicPr>
            <a:picLocks noChangeAspect="1"/>
          </p:cNvPicPr>
          <p:nvPr/>
        </p:nvPicPr>
        <p:blipFill>
          <a:blip r:embed="rId4"/>
          <a:stretch>
            <a:fillRect/>
          </a:stretch>
        </p:blipFill>
        <p:spPr>
          <a:xfrm>
            <a:off x="-9541423" y="1447800"/>
            <a:ext cx="8778240" cy="4754880"/>
          </a:xfrm>
          <a:prstGeom prst="rect">
            <a:avLst/>
          </a:prstGeom>
          <a:effectLst>
            <a:outerShdw blurRad="50800" dist="38100" dir="2700000" algn="tl" rotWithShape="0">
              <a:prstClr val="black">
                <a:alpha val="40000"/>
              </a:prstClr>
            </a:outerShdw>
          </a:effectLst>
        </p:spPr>
      </p:pic>
      <p:pic>
        <p:nvPicPr>
          <p:cNvPr id="6" name="Picture 5" descr="A close up of electronics&#10;&#10;Description automatically generated">
            <a:extLst>
              <a:ext uri="{FF2B5EF4-FFF2-40B4-BE49-F238E27FC236}">
                <a16:creationId xmlns:a16="http://schemas.microsoft.com/office/drawing/2014/main" id="{5BEB92D9-B121-4112-9B6A-C6BC93A5F1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6640" y="548640"/>
            <a:ext cx="4084320" cy="6126480"/>
          </a:xfrm>
          <a:prstGeom prst="rect">
            <a:avLst/>
          </a:prstGeom>
        </p:spPr>
      </p:pic>
    </p:spTree>
    <p:extLst>
      <p:ext uri="{BB962C8B-B14F-4D97-AF65-F5344CB8AC3E}">
        <p14:creationId xmlns:p14="http://schemas.microsoft.com/office/powerpoint/2010/main" val="27525701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6E636F-A1C7-4C43-A855-7F4A37D57658}"/>
              </a:ext>
            </a:extLst>
          </p:cNvPr>
          <p:cNvPicPr>
            <a:picLocks noChangeAspect="1"/>
          </p:cNvPicPr>
          <p:nvPr/>
        </p:nvPicPr>
        <p:blipFill rotWithShape="1">
          <a:blip r:embed="rId2"/>
          <a:srcRect l="12604" r="12500"/>
          <a:stretch/>
        </p:blipFill>
        <p:spPr>
          <a:xfrm>
            <a:off x="707136" y="1088336"/>
            <a:ext cx="4565650" cy="3429000"/>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244EABF6-692D-4AC0-8D03-EA06E36ACFE6}"/>
              </a:ext>
            </a:extLst>
          </p:cNvPr>
          <p:cNvPicPr>
            <a:picLocks noChangeAspect="1"/>
          </p:cNvPicPr>
          <p:nvPr/>
        </p:nvPicPr>
        <p:blipFill>
          <a:blip r:embed="rId3"/>
          <a:stretch>
            <a:fillRect/>
          </a:stretch>
        </p:blipFill>
        <p:spPr>
          <a:xfrm>
            <a:off x="-5831744" y="1079770"/>
            <a:ext cx="5068560" cy="2745470"/>
          </a:xfrm>
          <a:prstGeom prst="rect">
            <a:avLst/>
          </a:prstGeom>
        </p:spPr>
      </p:pic>
      <p:sp>
        <p:nvSpPr>
          <p:cNvPr id="3" name="Title 2">
            <a:extLst>
              <a:ext uri="{FF2B5EF4-FFF2-40B4-BE49-F238E27FC236}">
                <a16:creationId xmlns:a16="http://schemas.microsoft.com/office/drawing/2014/main" id="{616EEE4D-1F50-4AD5-9A29-ED5D992EAC0E}"/>
              </a:ext>
            </a:extLst>
          </p:cNvPr>
          <p:cNvSpPr>
            <a:spLocks noGrp="1"/>
          </p:cNvSpPr>
          <p:nvPr>
            <p:ph type="title"/>
          </p:nvPr>
        </p:nvSpPr>
        <p:spPr/>
        <p:txBody>
          <a:bodyPr/>
          <a:lstStyle/>
          <a:p>
            <a:r>
              <a:rPr lang="en-US" dirty="0"/>
              <a:t>How it works</a:t>
            </a:r>
          </a:p>
        </p:txBody>
      </p:sp>
      <p:sp>
        <p:nvSpPr>
          <p:cNvPr id="2" name="Text Placeholder 1">
            <a:extLst>
              <a:ext uri="{FF2B5EF4-FFF2-40B4-BE49-F238E27FC236}">
                <a16:creationId xmlns:a16="http://schemas.microsoft.com/office/drawing/2014/main" id="{AA902103-9DA4-4B9B-B836-BD5BF340AAE7}"/>
              </a:ext>
            </a:extLst>
          </p:cNvPr>
          <p:cNvSpPr>
            <a:spLocks noGrp="1"/>
          </p:cNvSpPr>
          <p:nvPr>
            <p:ph type="body" sz="quarter" idx="20"/>
          </p:nvPr>
        </p:nvSpPr>
        <p:spPr>
          <a:xfrm>
            <a:off x="707136" y="4572000"/>
            <a:ext cx="11102572" cy="1581912"/>
          </a:xfrm>
        </p:spPr>
        <p:txBody>
          <a:bodyPr vert="horz" lIns="91440" tIns="45720" rIns="91440" bIns="45720" numCol="1" spcCol="411480" rtlCol="0">
            <a:noAutofit/>
          </a:bodyPr>
          <a:lstStyle/>
          <a:p>
            <a:pPr marL="0" indent="0">
              <a:lnSpc>
                <a:spcPct val="100000"/>
              </a:lnSpc>
              <a:spcBef>
                <a:spcPts val="0"/>
              </a:spcBef>
              <a:spcAft>
                <a:spcPts val="600"/>
              </a:spcAft>
              <a:buNone/>
            </a:pPr>
            <a:r>
              <a:rPr lang="en-US" sz="2400" b="1" dirty="0"/>
              <a:t>Via text messaging</a:t>
            </a:r>
          </a:p>
          <a:p>
            <a:pPr marL="0" indent="0">
              <a:lnSpc>
                <a:spcPct val="100000"/>
              </a:lnSpc>
              <a:spcBef>
                <a:spcPts val="0"/>
              </a:spcBef>
              <a:spcAft>
                <a:spcPts val="600"/>
              </a:spcAft>
              <a:buNone/>
            </a:pPr>
            <a:r>
              <a:rPr lang="en-US" sz="2400" dirty="0"/>
              <a:t>Step 4</a:t>
            </a:r>
          </a:p>
          <a:p>
            <a:pPr marL="228600" indent="0">
              <a:lnSpc>
                <a:spcPct val="100000"/>
              </a:lnSpc>
              <a:spcBef>
                <a:spcPts val="0"/>
              </a:spcBef>
              <a:spcAft>
                <a:spcPts val="600"/>
              </a:spcAft>
              <a:buNone/>
            </a:pPr>
            <a:r>
              <a:rPr lang="en-US" sz="2400" dirty="0"/>
              <a:t>Type in your answer … and send it</a:t>
            </a:r>
          </a:p>
        </p:txBody>
      </p:sp>
      <p:sp>
        <p:nvSpPr>
          <p:cNvPr id="4" name="Slide Number Placeholder 3">
            <a:extLst>
              <a:ext uri="{FF2B5EF4-FFF2-40B4-BE49-F238E27FC236}">
                <a16:creationId xmlns:a16="http://schemas.microsoft.com/office/drawing/2014/main" id="{D46F863C-DCC5-45E8-B573-8A55206AB0B5}"/>
              </a:ext>
            </a:extLst>
          </p:cNvPr>
          <p:cNvSpPr>
            <a:spLocks noGrp="1"/>
          </p:cNvSpPr>
          <p:nvPr>
            <p:ph type="sldNum" sz="quarter" idx="4"/>
          </p:nvPr>
        </p:nvSpPr>
        <p:spPr>
          <a:xfrm>
            <a:off x="9772650" y="6356351"/>
            <a:ext cx="438150" cy="365125"/>
          </a:xfrm>
        </p:spPr>
        <p:txBody>
          <a:bodyPr/>
          <a:lstStyle/>
          <a:p>
            <a:fld id="{54105720-E786-164F-AE36-9EBC2F8CA2D8}" type="slidenum">
              <a:rPr lang="en-US" smtClean="0">
                <a:solidFill>
                  <a:srgbClr val="95A53E"/>
                </a:solidFill>
              </a:rPr>
              <a:pPr/>
              <a:t>14</a:t>
            </a:fld>
            <a:endParaRPr lang="en-US" dirty="0">
              <a:solidFill>
                <a:srgbClr val="95A53E"/>
              </a:solidFill>
            </a:endParaRPr>
          </a:p>
        </p:txBody>
      </p:sp>
      <p:pic>
        <p:nvPicPr>
          <p:cNvPr id="13" name="Picture 12">
            <a:extLst>
              <a:ext uri="{FF2B5EF4-FFF2-40B4-BE49-F238E27FC236}">
                <a16:creationId xmlns:a16="http://schemas.microsoft.com/office/drawing/2014/main" id="{48BB469A-E9EE-452B-92BA-D418BC97B046}"/>
              </a:ext>
            </a:extLst>
          </p:cNvPr>
          <p:cNvPicPr>
            <a:picLocks noChangeAspect="1"/>
          </p:cNvPicPr>
          <p:nvPr/>
        </p:nvPicPr>
        <p:blipFill>
          <a:blip r:embed="rId4"/>
          <a:stretch>
            <a:fillRect/>
          </a:stretch>
        </p:blipFill>
        <p:spPr>
          <a:xfrm>
            <a:off x="-9541423" y="1447800"/>
            <a:ext cx="8778240" cy="4754880"/>
          </a:xfrm>
          <a:prstGeom prst="rect">
            <a:avLst/>
          </a:prstGeom>
          <a:effectLst>
            <a:outerShdw blurRad="50800" dist="38100" dir="2700000" algn="tl" rotWithShape="0">
              <a:prstClr val="black">
                <a:alpha val="40000"/>
              </a:prstClr>
            </a:outerShdw>
          </a:effectLst>
        </p:spPr>
      </p:pic>
      <p:pic>
        <p:nvPicPr>
          <p:cNvPr id="8" name="Picture 7" descr="A screenshot of a cell phone&#10;&#10;Description automatically generated">
            <a:extLst>
              <a:ext uri="{FF2B5EF4-FFF2-40B4-BE49-F238E27FC236}">
                <a16:creationId xmlns:a16="http://schemas.microsoft.com/office/drawing/2014/main" id="{9BE9006C-8278-4187-BB05-4CFEE9DB38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6640" y="548640"/>
            <a:ext cx="4084320" cy="6126480"/>
          </a:xfrm>
          <a:prstGeom prst="rect">
            <a:avLst/>
          </a:prstGeom>
        </p:spPr>
      </p:pic>
      <p:sp>
        <p:nvSpPr>
          <p:cNvPr id="5" name="Footer Placeholder 4">
            <a:extLst>
              <a:ext uri="{FF2B5EF4-FFF2-40B4-BE49-F238E27FC236}">
                <a16:creationId xmlns:a16="http://schemas.microsoft.com/office/drawing/2014/main" id="{CBDC4EDC-C8C8-45D8-8505-D476F0F21C9D}"/>
              </a:ext>
            </a:extLst>
          </p:cNvPr>
          <p:cNvSpPr>
            <a:spLocks noGrp="1"/>
          </p:cNvSpPr>
          <p:nvPr>
            <p:ph type="ftr" sz="quarter" idx="3"/>
          </p:nvPr>
        </p:nvSpPr>
        <p:spPr/>
        <p:txBody>
          <a:bodyPr/>
          <a:lstStyle/>
          <a:p>
            <a:r>
              <a:rPr lang="en-US"/>
              <a:t>BCxA Virtual Conference – 2020</a:t>
            </a:r>
            <a:endParaRPr lang="en-US" dirty="0"/>
          </a:p>
        </p:txBody>
      </p:sp>
    </p:spTree>
    <p:extLst>
      <p:ext uri="{BB962C8B-B14F-4D97-AF65-F5344CB8AC3E}">
        <p14:creationId xmlns:p14="http://schemas.microsoft.com/office/powerpoint/2010/main" val="13759193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6EEE4D-1F50-4AD5-9A29-ED5D992EAC0E}"/>
              </a:ext>
            </a:extLst>
          </p:cNvPr>
          <p:cNvSpPr>
            <a:spLocks noGrp="1"/>
          </p:cNvSpPr>
          <p:nvPr>
            <p:ph type="title"/>
          </p:nvPr>
        </p:nvSpPr>
        <p:spPr/>
        <p:txBody>
          <a:bodyPr/>
          <a:lstStyle/>
          <a:p>
            <a:r>
              <a:rPr lang="en-US" dirty="0"/>
              <a:t>How it works</a:t>
            </a:r>
          </a:p>
        </p:txBody>
      </p:sp>
      <p:pic>
        <p:nvPicPr>
          <p:cNvPr id="11" name="Picture 10">
            <a:extLst>
              <a:ext uri="{FF2B5EF4-FFF2-40B4-BE49-F238E27FC236}">
                <a16:creationId xmlns:a16="http://schemas.microsoft.com/office/drawing/2014/main" id="{244EABF6-692D-4AC0-8D03-EA06E36ACFE6}"/>
              </a:ext>
            </a:extLst>
          </p:cNvPr>
          <p:cNvPicPr>
            <a:picLocks noChangeAspect="1"/>
          </p:cNvPicPr>
          <p:nvPr/>
        </p:nvPicPr>
        <p:blipFill>
          <a:blip r:embed="rId2"/>
          <a:stretch>
            <a:fillRect/>
          </a:stretch>
        </p:blipFill>
        <p:spPr>
          <a:xfrm>
            <a:off x="-234461" y="0"/>
            <a:ext cx="12660923" cy="6858000"/>
          </a:xfrm>
          <a:prstGeom prst="rect">
            <a:avLst/>
          </a:prstGeom>
        </p:spPr>
      </p:pic>
      <p:pic>
        <p:nvPicPr>
          <p:cNvPr id="5" name="Picture 4">
            <a:extLst>
              <a:ext uri="{FF2B5EF4-FFF2-40B4-BE49-F238E27FC236}">
                <a16:creationId xmlns:a16="http://schemas.microsoft.com/office/drawing/2014/main" id="{08A64A94-582B-45BE-979A-87103AC2B3BD}"/>
              </a:ext>
            </a:extLst>
          </p:cNvPr>
          <p:cNvPicPr>
            <a:picLocks noChangeAspect="1"/>
          </p:cNvPicPr>
          <p:nvPr/>
        </p:nvPicPr>
        <p:blipFill>
          <a:blip r:embed="rId3"/>
          <a:stretch>
            <a:fillRect/>
          </a:stretch>
        </p:blipFill>
        <p:spPr>
          <a:xfrm>
            <a:off x="-234461" y="0"/>
            <a:ext cx="12660923" cy="6858000"/>
          </a:xfrm>
          <a:prstGeom prst="rect">
            <a:avLst/>
          </a:prstGeom>
        </p:spPr>
      </p:pic>
      <p:pic>
        <p:nvPicPr>
          <p:cNvPr id="15" name="Picture 14">
            <a:extLst>
              <a:ext uri="{FF2B5EF4-FFF2-40B4-BE49-F238E27FC236}">
                <a16:creationId xmlns:a16="http://schemas.microsoft.com/office/drawing/2014/main" id="{62BD6C49-B6CC-47F9-8DEB-1706CD176B33}"/>
              </a:ext>
            </a:extLst>
          </p:cNvPr>
          <p:cNvPicPr>
            <a:picLocks noChangeAspect="1"/>
          </p:cNvPicPr>
          <p:nvPr/>
        </p:nvPicPr>
        <p:blipFill>
          <a:blip r:embed="rId4"/>
          <a:stretch>
            <a:fillRect/>
          </a:stretch>
        </p:blipFill>
        <p:spPr>
          <a:xfrm>
            <a:off x="-234461" y="0"/>
            <a:ext cx="12660923" cy="68580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5ACBADDF-77FB-4708-B60B-C267F4419E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49200" y="381000"/>
            <a:ext cx="3840480" cy="5760720"/>
          </a:xfrm>
          <a:prstGeom prst="rect">
            <a:avLst/>
          </a:prstGeom>
        </p:spPr>
      </p:pic>
      <p:pic>
        <p:nvPicPr>
          <p:cNvPr id="13" name="Picture 12">
            <a:extLst>
              <a:ext uri="{FF2B5EF4-FFF2-40B4-BE49-F238E27FC236}">
                <a16:creationId xmlns:a16="http://schemas.microsoft.com/office/drawing/2014/main" id="{48BB469A-E9EE-452B-92BA-D418BC97B046}"/>
              </a:ext>
            </a:extLst>
          </p:cNvPr>
          <p:cNvPicPr>
            <a:picLocks noChangeAspect="1"/>
          </p:cNvPicPr>
          <p:nvPr/>
        </p:nvPicPr>
        <p:blipFill>
          <a:blip r:embed="rId6"/>
          <a:stretch>
            <a:fillRect/>
          </a:stretch>
        </p:blipFill>
        <p:spPr>
          <a:xfrm>
            <a:off x="-9541423" y="1447800"/>
            <a:ext cx="8778240" cy="475488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5B6E636F-A1C7-4C43-A855-7F4A37D57658}"/>
              </a:ext>
            </a:extLst>
          </p:cNvPr>
          <p:cNvPicPr>
            <a:picLocks noChangeAspect="1"/>
          </p:cNvPicPr>
          <p:nvPr/>
        </p:nvPicPr>
        <p:blipFill rotWithShape="1">
          <a:blip r:embed="rId7"/>
          <a:srcRect l="12604" r="12500"/>
          <a:stretch/>
        </p:blipFill>
        <p:spPr>
          <a:xfrm>
            <a:off x="1945942" y="-3655114"/>
            <a:ext cx="4565650" cy="342900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9BE9006C-8278-4187-BB05-4CFEE9DB38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56480" y="381000"/>
            <a:ext cx="3779520" cy="5669280"/>
          </a:xfrm>
          <a:prstGeom prst="rect">
            <a:avLst/>
          </a:prstGeom>
        </p:spPr>
      </p:pic>
      <p:sp>
        <p:nvSpPr>
          <p:cNvPr id="2" name="Text Placeholder 1">
            <a:extLst>
              <a:ext uri="{FF2B5EF4-FFF2-40B4-BE49-F238E27FC236}">
                <a16:creationId xmlns:a16="http://schemas.microsoft.com/office/drawing/2014/main" id="{AA902103-9DA4-4B9B-B836-BD5BF340AAE7}"/>
              </a:ext>
            </a:extLst>
          </p:cNvPr>
          <p:cNvSpPr>
            <a:spLocks noGrp="1"/>
          </p:cNvSpPr>
          <p:nvPr>
            <p:ph type="body" sz="quarter" idx="20"/>
          </p:nvPr>
        </p:nvSpPr>
        <p:spPr>
          <a:xfrm>
            <a:off x="707136" y="4740771"/>
            <a:ext cx="10875264" cy="1323353"/>
          </a:xfrm>
        </p:spPr>
        <p:txBody>
          <a:bodyPr>
            <a:normAutofit lnSpcReduction="10000"/>
          </a:bodyPr>
          <a:lstStyle/>
          <a:p>
            <a:pPr marL="0" indent="0">
              <a:lnSpc>
                <a:spcPct val="100000"/>
              </a:lnSpc>
              <a:spcBef>
                <a:spcPts val="0"/>
              </a:spcBef>
              <a:spcAft>
                <a:spcPts val="600"/>
              </a:spcAft>
              <a:buNone/>
            </a:pPr>
            <a:r>
              <a:rPr lang="en-US" sz="2400" b="1" dirty="0">
                <a:solidFill>
                  <a:schemeClr val="bg1"/>
                </a:solidFill>
              </a:rPr>
              <a:t>Via a browser</a:t>
            </a:r>
          </a:p>
          <a:p>
            <a:pPr marL="0" indent="0">
              <a:lnSpc>
                <a:spcPct val="100000"/>
              </a:lnSpc>
              <a:spcBef>
                <a:spcPts val="0"/>
              </a:spcBef>
              <a:spcAft>
                <a:spcPts val="600"/>
              </a:spcAft>
              <a:buNone/>
            </a:pPr>
            <a:r>
              <a:rPr lang="en-US" sz="2400" dirty="0">
                <a:solidFill>
                  <a:schemeClr val="bg1"/>
                </a:solidFill>
              </a:rPr>
              <a:t>Step 4</a:t>
            </a:r>
          </a:p>
          <a:p>
            <a:pPr marL="228600" indent="0">
              <a:lnSpc>
                <a:spcPct val="100000"/>
              </a:lnSpc>
              <a:spcBef>
                <a:spcPts val="0"/>
              </a:spcBef>
              <a:spcAft>
                <a:spcPts val="600"/>
              </a:spcAft>
              <a:buNone/>
            </a:pPr>
            <a:r>
              <a:rPr lang="en-US" sz="2400" dirty="0">
                <a:solidFill>
                  <a:schemeClr val="bg1"/>
                </a:solidFill>
              </a:rPr>
              <a:t>Type in your answer …</a:t>
            </a:r>
          </a:p>
        </p:txBody>
      </p:sp>
      <p:sp>
        <p:nvSpPr>
          <p:cNvPr id="4" name="Slide Number Placeholder 3">
            <a:extLst>
              <a:ext uri="{FF2B5EF4-FFF2-40B4-BE49-F238E27FC236}">
                <a16:creationId xmlns:a16="http://schemas.microsoft.com/office/drawing/2014/main" id="{D46F863C-DCC5-45E8-B573-8A55206AB0B5}"/>
              </a:ext>
            </a:extLst>
          </p:cNvPr>
          <p:cNvSpPr>
            <a:spLocks noGrp="1"/>
          </p:cNvSpPr>
          <p:nvPr>
            <p:ph type="sldNum" sz="quarter" idx="4"/>
          </p:nvPr>
        </p:nvSpPr>
        <p:spPr>
          <a:xfrm>
            <a:off x="9772650" y="6356351"/>
            <a:ext cx="438150" cy="365125"/>
          </a:xfrm>
        </p:spPr>
        <p:txBody>
          <a:bodyPr/>
          <a:lstStyle/>
          <a:p>
            <a:fld id="{54105720-E786-164F-AE36-9EBC2F8CA2D8}" type="slidenum">
              <a:rPr lang="en-US" smtClean="0">
                <a:solidFill>
                  <a:srgbClr val="95A53E"/>
                </a:solidFill>
              </a:rPr>
              <a:pPr/>
              <a:t>15</a:t>
            </a:fld>
            <a:endParaRPr lang="en-US" dirty="0">
              <a:solidFill>
                <a:srgbClr val="95A53E"/>
              </a:solidFill>
            </a:endParaRPr>
          </a:p>
        </p:txBody>
      </p:sp>
      <p:pic>
        <p:nvPicPr>
          <p:cNvPr id="14" name="Picture 13">
            <a:extLst>
              <a:ext uri="{FF2B5EF4-FFF2-40B4-BE49-F238E27FC236}">
                <a16:creationId xmlns:a16="http://schemas.microsoft.com/office/drawing/2014/main" id="{8FFD408C-A5A1-4F99-BD20-7360AD0C7E26}"/>
              </a:ext>
            </a:extLst>
          </p:cNvPr>
          <p:cNvPicPr>
            <a:picLocks noChangeAspect="1"/>
          </p:cNvPicPr>
          <p:nvPr/>
        </p:nvPicPr>
        <p:blipFill rotWithShape="1">
          <a:blip r:embed="rId9"/>
          <a:srcRect l="12447" r="12552"/>
          <a:stretch/>
        </p:blipFill>
        <p:spPr>
          <a:xfrm>
            <a:off x="1524000" y="8316686"/>
            <a:ext cx="9144000" cy="6858000"/>
          </a:xfrm>
          <a:prstGeom prst="rect">
            <a:avLst/>
          </a:prstGeom>
        </p:spPr>
      </p:pic>
      <p:sp>
        <p:nvSpPr>
          <p:cNvPr id="6" name="Footer Placeholder 5">
            <a:extLst>
              <a:ext uri="{FF2B5EF4-FFF2-40B4-BE49-F238E27FC236}">
                <a16:creationId xmlns:a16="http://schemas.microsoft.com/office/drawing/2014/main" id="{6EAE47F2-03A7-47F5-A837-EBFAD4FFF0A1}"/>
              </a:ext>
            </a:extLst>
          </p:cNvPr>
          <p:cNvSpPr>
            <a:spLocks noGrp="1"/>
          </p:cNvSpPr>
          <p:nvPr>
            <p:ph type="ftr" sz="quarter" idx="3"/>
          </p:nvPr>
        </p:nvSpPr>
        <p:spPr/>
        <p:txBody>
          <a:bodyPr/>
          <a:lstStyle/>
          <a:p>
            <a:r>
              <a:rPr lang="en-US"/>
              <a:t>BCxA Virtual Conference – 2020</a:t>
            </a:r>
            <a:endParaRPr lang="en-US" dirty="0"/>
          </a:p>
        </p:txBody>
      </p:sp>
    </p:spTree>
    <p:extLst>
      <p:ext uri="{BB962C8B-B14F-4D97-AF65-F5344CB8AC3E}">
        <p14:creationId xmlns:p14="http://schemas.microsoft.com/office/powerpoint/2010/main" val="39507738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6EEE4D-1F50-4AD5-9A29-ED5D992EAC0E}"/>
              </a:ext>
            </a:extLst>
          </p:cNvPr>
          <p:cNvSpPr>
            <a:spLocks noGrp="1"/>
          </p:cNvSpPr>
          <p:nvPr>
            <p:ph type="title"/>
          </p:nvPr>
        </p:nvSpPr>
        <p:spPr/>
        <p:txBody>
          <a:bodyPr/>
          <a:lstStyle/>
          <a:p>
            <a:r>
              <a:rPr lang="en-US" dirty="0"/>
              <a:t>How it works</a:t>
            </a:r>
          </a:p>
        </p:txBody>
      </p:sp>
      <p:pic>
        <p:nvPicPr>
          <p:cNvPr id="12" name="Picture 11">
            <a:extLst>
              <a:ext uri="{FF2B5EF4-FFF2-40B4-BE49-F238E27FC236}">
                <a16:creationId xmlns:a16="http://schemas.microsoft.com/office/drawing/2014/main" id="{214189F9-1A3B-4F3E-99CF-775CABF297BD}"/>
              </a:ext>
            </a:extLst>
          </p:cNvPr>
          <p:cNvPicPr>
            <a:picLocks noChangeAspect="1"/>
          </p:cNvPicPr>
          <p:nvPr/>
        </p:nvPicPr>
        <p:blipFill>
          <a:blip r:embed="rId2"/>
          <a:stretch>
            <a:fillRect/>
          </a:stretch>
        </p:blipFill>
        <p:spPr>
          <a:xfrm>
            <a:off x="-238359" y="0"/>
            <a:ext cx="12668719" cy="68580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5ACBADDF-77FB-4708-B60B-C267F4419E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49200" y="381000"/>
            <a:ext cx="3840480" cy="5760720"/>
          </a:xfrm>
          <a:prstGeom prst="rect">
            <a:avLst/>
          </a:prstGeom>
        </p:spPr>
      </p:pic>
      <p:pic>
        <p:nvPicPr>
          <p:cNvPr id="13" name="Picture 12">
            <a:extLst>
              <a:ext uri="{FF2B5EF4-FFF2-40B4-BE49-F238E27FC236}">
                <a16:creationId xmlns:a16="http://schemas.microsoft.com/office/drawing/2014/main" id="{48BB469A-E9EE-452B-92BA-D418BC97B046}"/>
              </a:ext>
            </a:extLst>
          </p:cNvPr>
          <p:cNvPicPr>
            <a:picLocks noChangeAspect="1"/>
          </p:cNvPicPr>
          <p:nvPr/>
        </p:nvPicPr>
        <p:blipFill>
          <a:blip r:embed="rId4"/>
          <a:stretch>
            <a:fillRect/>
          </a:stretch>
        </p:blipFill>
        <p:spPr>
          <a:xfrm>
            <a:off x="-9541423" y="1447800"/>
            <a:ext cx="8778240" cy="475488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5B6E636F-A1C7-4C43-A855-7F4A37D57658}"/>
              </a:ext>
            </a:extLst>
          </p:cNvPr>
          <p:cNvPicPr>
            <a:picLocks noChangeAspect="1"/>
          </p:cNvPicPr>
          <p:nvPr/>
        </p:nvPicPr>
        <p:blipFill rotWithShape="1">
          <a:blip r:embed="rId5"/>
          <a:srcRect l="12604" r="12500"/>
          <a:stretch/>
        </p:blipFill>
        <p:spPr>
          <a:xfrm>
            <a:off x="1945942" y="-3655114"/>
            <a:ext cx="4565650" cy="342900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9BE9006C-8278-4187-BB05-4CFEE9DB38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6480" y="381000"/>
            <a:ext cx="3779520" cy="5669280"/>
          </a:xfrm>
          <a:prstGeom prst="rect">
            <a:avLst/>
          </a:prstGeom>
        </p:spPr>
      </p:pic>
      <p:sp>
        <p:nvSpPr>
          <p:cNvPr id="2" name="Text Placeholder 1">
            <a:extLst>
              <a:ext uri="{FF2B5EF4-FFF2-40B4-BE49-F238E27FC236}">
                <a16:creationId xmlns:a16="http://schemas.microsoft.com/office/drawing/2014/main" id="{AA902103-9DA4-4B9B-B836-BD5BF340AAE7}"/>
              </a:ext>
            </a:extLst>
          </p:cNvPr>
          <p:cNvSpPr>
            <a:spLocks noGrp="1"/>
          </p:cNvSpPr>
          <p:nvPr>
            <p:ph type="body" sz="quarter" idx="20"/>
          </p:nvPr>
        </p:nvSpPr>
        <p:spPr>
          <a:xfrm>
            <a:off x="707135" y="4740771"/>
            <a:ext cx="11009583" cy="1323353"/>
          </a:xfrm>
        </p:spPr>
        <p:txBody>
          <a:bodyPr>
            <a:normAutofit lnSpcReduction="10000"/>
          </a:bodyPr>
          <a:lstStyle/>
          <a:p>
            <a:pPr marL="0" indent="0">
              <a:lnSpc>
                <a:spcPct val="100000"/>
              </a:lnSpc>
              <a:spcBef>
                <a:spcPts val="0"/>
              </a:spcBef>
              <a:spcAft>
                <a:spcPts val="600"/>
              </a:spcAft>
              <a:buNone/>
            </a:pPr>
            <a:r>
              <a:rPr lang="en-US" sz="2400" b="1" dirty="0">
                <a:solidFill>
                  <a:schemeClr val="bg1"/>
                </a:solidFill>
              </a:rPr>
              <a:t>Via a browser</a:t>
            </a:r>
          </a:p>
          <a:p>
            <a:pPr marL="0" indent="0">
              <a:lnSpc>
                <a:spcPct val="100000"/>
              </a:lnSpc>
              <a:spcBef>
                <a:spcPts val="0"/>
              </a:spcBef>
              <a:spcAft>
                <a:spcPts val="600"/>
              </a:spcAft>
              <a:buNone/>
            </a:pPr>
            <a:r>
              <a:rPr lang="en-US" sz="2400" dirty="0">
                <a:solidFill>
                  <a:schemeClr val="bg1"/>
                </a:solidFill>
              </a:rPr>
              <a:t>Step 4</a:t>
            </a:r>
          </a:p>
          <a:p>
            <a:pPr marL="228600" indent="0">
              <a:lnSpc>
                <a:spcPct val="100000"/>
              </a:lnSpc>
              <a:spcBef>
                <a:spcPts val="0"/>
              </a:spcBef>
              <a:spcAft>
                <a:spcPts val="600"/>
              </a:spcAft>
              <a:buNone/>
            </a:pPr>
            <a:r>
              <a:rPr lang="en-US" sz="2400" dirty="0">
                <a:solidFill>
                  <a:schemeClr val="bg1"/>
                </a:solidFill>
              </a:rPr>
              <a:t>Type in your answer …and submit it</a:t>
            </a:r>
          </a:p>
        </p:txBody>
      </p:sp>
      <p:sp>
        <p:nvSpPr>
          <p:cNvPr id="4" name="Slide Number Placeholder 3">
            <a:extLst>
              <a:ext uri="{FF2B5EF4-FFF2-40B4-BE49-F238E27FC236}">
                <a16:creationId xmlns:a16="http://schemas.microsoft.com/office/drawing/2014/main" id="{D46F863C-DCC5-45E8-B573-8A55206AB0B5}"/>
              </a:ext>
            </a:extLst>
          </p:cNvPr>
          <p:cNvSpPr>
            <a:spLocks noGrp="1"/>
          </p:cNvSpPr>
          <p:nvPr>
            <p:ph type="sldNum" sz="quarter" idx="4"/>
          </p:nvPr>
        </p:nvSpPr>
        <p:spPr>
          <a:xfrm>
            <a:off x="9772650" y="6356351"/>
            <a:ext cx="438150" cy="365125"/>
          </a:xfrm>
        </p:spPr>
        <p:txBody>
          <a:bodyPr/>
          <a:lstStyle/>
          <a:p>
            <a:fld id="{54105720-E786-164F-AE36-9EBC2F8CA2D8}" type="slidenum">
              <a:rPr lang="en-US" smtClean="0">
                <a:solidFill>
                  <a:srgbClr val="95A53E"/>
                </a:solidFill>
              </a:rPr>
              <a:pPr/>
              <a:t>16</a:t>
            </a:fld>
            <a:endParaRPr lang="en-US" dirty="0">
              <a:solidFill>
                <a:srgbClr val="95A53E"/>
              </a:solidFill>
            </a:endParaRPr>
          </a:p>
        </p:txBody>
      </p:sp>
      <p:pic>
        <p:nvPicPr>
          <p:cNvPr id="14" name="Picture 13">
            <a:extLst>
              <a:ext uri="{FF2B5EF4-FFF2-40B4-BE49-F238E27FC236}">
                <a16:creationId xmlns:a16="http://schemas.microsoft.com/office/drawing/2014/main" id="{8FFD408C-A5A1-4F99-BD20-7360AD0C7E26}"/>
              </a:ext>
            </a:extLst>
          </p:cNvPr>
          <p:cNvPicPr>
            <a:picLocks noChangeAspect="1"/>
          </p:cNvPicPr>
          <p:nvPr/>
        </p:nvPicPr>
        <p:blipFill rotWithShape="1">
          <a:blip r:embed="rId7"/>
          <a:srcRect l="12447" r="12552"/>
          <a:stretch/>
        </p:blipFill>
        <p:spPr>
          <a:xfrm>
            <a:off x="1524000" y="8316686"/>
            <a:ext cx="9144000" cy="6858000"/>
          </a:xfrm>
          <a:prstGeom prst="rect">
            <a:avLst/>
          </a:prstGeom>
        </p:spPr>
      </p:pic>
      <p:sp>
        <p:nvSpPr>
          <p:cNvPr id="6" name="Footer Placeholder 5">
            <a:extLst>
              <a:ext uri="{FF2B5EF4-FFF2-40B4-BE49-F238E27FC236}">
                <a16:creationId xmlns:a16="http://schemas.microsoft.com/office/drawing/2014/main" id="{6EAE47F2-03A7-47F5-A837-EBFAD4FFF0A1}"/>
              </a:ext>
            </a:extLst>
          </p:cNvPr>
          <p:cNvSpPr>
            <a:spLocks noGrp="1"/>
          </p:cNvSpPr>
          <p:nvPr>
            <p:ph type="ftr" sz="quarter" idx="3"/>
          </p:nvPr>
        </p:nvSpPr>
        <p:spPr/>
        <p:txBody>
          <a:bodyPr/>
          <a:lstStyle/>
          <a:p>
            <a:r>
              <a:rPr lang="en-US"/>
              <a:t>BCxA Virtual Conference – 2020</a:t>
            </a:r>
            <a:endParaRPr lang="en-US" dirty="0"/>
          </a:p>
        </p:txBody>
      </p:sp>
      <p:sp>
        <p:nvSpPr>
          <p:cNvPr id="9" name="Arrow: Right 8">
            <a:extLst>
              <a:ext uri="{FF2B5EF4-FFF2-40B4-BE49-F238E27FC236}">
                <a16:creationId xmlns:a16="http://schemas.microsoft.com/office/drawing/2014/main" id="{C2E98D05-849B-4363-BB9E-4D0417FEE1C7}"/>
              </a:ext>
            </a:extLst>
          </p:cNvPr>
          <p:cNvSpPr/>
          <p:nvPr/>
        </p:nvSpPr>
        <p:spPr>
          <a:xfrm rot="13685978">
            <a:off x="6508468" y="3642421"/>
            <a:ext cx="429774" cy="484632"/>
          </a:xfrm>
          <a:prstGeom prst="rightArrow">
            <a:avLst/>
          </a:prstGeom>
          <a:solidFill>
            <a:srgbClr val="EC9B3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79266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5ACBADDF-77FB-4708-B60B-C267F4419E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49200" y="381000"/>
            <a:ext cx="3840480" cy="5760720"/>
          </a:xfrm>
          <a:prstGeom prst="rect">
            <a:avLst/>
          </a:prstGeom>
        </p:spPr>
      </p:pic>
      <p:sp>
        <p:nvSpPr>
          <p:cNvPr id="2" name="Text Placeholder 1">
            <a:extLst>
              <a:ext uri="{FF2B5EF4-FFF2-40B4-BE49-F238E27FC236}">
                <a16:creationId xmlns:a16="http://schemas.microsoft.com/office/drawing/2014/main" id="{AA902103-9DA4-4B9B-B836-BD5BF340AAE7}"/>
              </a:ext>
            </a:extLst>
          </p:cNvPr>
          <p:cNvSpPr>
            <a:spLocks noGrp="1"/>
          </p:cNvSpPr>
          <p:nvPr>
            <p:ph type="body" sz="quarter" idx="4294967295"/>
          </p:nvPr>
        </p:nvSpPr>
        <p:spPr>
          <a:xfrm>
            <a:off x="0" y="4291013"/>
            <a:ext cx="8229600" cy="1323975"/>
          </a:xfrm>
        </p:spPr>
        <p:txBody>
          <a:bodyPr>
            <a:normAutofit lnSpcReduction="10000"/>
          </a:bodyPr>
          <a:lstStyle/>
          <a:p>
            <a:pPr marL="0" indent="0">
              <a:lnSpc>
                <a:spcPct val="100000"/>
              </a:lnSpc>
              <a:spcBef>
                <a:spcPts val="0"/>
              </a:spcBef>
              <a:spcAft>
                <a:spcPts val="600"/>
              </a:spcAft>
              <a:buNone/>
            </a:pPr>
            <a:r>
              <a:rPr lang="en-US" sz="2400" b="1" dirty="0">
                <a:solidFill>
                  <a:schemeClr val="bg1"/>
                </a:solidFill>
              </a:rPr>
              <a:t>Via a browser</a:t>
            </a:r>
          </a:p>
          <a:p>
            <a:pPr marL="0" indent="0">
              <a:lnSpc>
                <a:spcPct val="100000"/>
              </a:lnSpc>
              <a:spcBef>
                <a:spcPts val="0"/>
              </a:spcBef>
              <a:spcAft>
                <a:spcPts val="600"/>
              </a:spcAft>
              <a:buNone/>
            </a:pPr>
            <a:r>
              <a:rPr lang="en-US" sz="2400" dirty="0">
                <a:solidFill>
                  <a:schemeClr val="bg1"/>
                </a:solidFill>
              </a:rPr>
              <a:t>Step 4</a:t>
            </a:r>
          </a:p>
          <a:p>
            <a:pPr marL="228600" indent="0">
              <a:lnSpc>
                <a:spcPct val="100000"/>
              </a:lnSpc>
              <a:spcBef>
                <a:spcPts val="0"/>
              </a:spcBef>
              <a:spcAft>
                <a:spcPts val="600"/>
              </a:spcAft>
              <a:buNone/>
            </a:pPr>
            <a:r>
              <a:rPr lang="en-US" sz="2400" dirty="0">
                <a:solidFill>
                  <a:schemeClr val="bg1"/>
                </a:solidFill>
              </a:rPr>
              <a:t>Type in your answer</a:t>
            </a:r>
          </a:p>
        </p:txBody>
      </p:sp>
      <p:pic>
        <p:nvPicPr>
          <p:cNvPr id="13" name="Picture 12">
            <a:extLst>
              <a:ext uri="{FF2B5EF4-FFF2-40B4-BE49-F238E27FC236}">
                <a16:creationId xmlns:a16="http://schemas.microsoft.com/office/drawing/2014/main" id="{48BB469A-E9EE-452B-92BA-D418BC97B046}"/>
              </a:ext>
            </a:extLst>
          </p:cNvPr>
          <p:cNvPicPr>
            <a:picLocks noChangeAspect="1"/>
          </p:cNvPicPr>
          <p:nvPr/>
        </p:nvPicPr>
        <p:blipFill>
          <a:blip r:embed="rId3"/>
          <a:stretch>
            <a:fillRect/>
          </a:stretch>
        </p:blipFill>
        <p:spPr>
          <a:xfrm>
            <a:off x="-9541423" y="1447800"/>
            <a:ext cx="8778240" cy="475488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5B6E636F-A1C7-4C43-A855-7F4A37D57658}"/>
              </a:ext>
            </a:extLst>
          </p:cNvPr>
          <p:cNvPicPr>
            <a:picLocks noChangeAspect="1"/>
          </p:cNvPicPr>
          <p:nvPr/>
        </p:nvPicPr>
        <p:blipFill rotWithShape="1">
          <a:blip r:embed="rId4"/>
          <a:srcRect l="12604" r="12500"/>
          <a:stretch/>
        </p:blipFill>
        <p:spPr>
          <a:xfrm>
            <a:off x="1945942" y="-3655114"/>
            <a:ext cx="4565650" cy="342900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9BE9006C-8278-4187-BB05-4CFEE9DB38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56480" y="381000"/>
            <a:ext cx="3779520" cy="5669280"/>
          </a:xfrm>
          <a:prstGeom prst="rect">
            <a:avLst/>
          </a:prstGeom>
        </p:spPr>
      </p:pic>
      <p:pic>
        <p:nvPicPr>
          <p:cNvPr id="14" name="Picture 13">
            <a:extLst>
              <a:ext uri="{FF2B5EF4-FFF2-40B4-BE49-F238E27FC236}">
                <a16:creationId xmlns:a16="http://schemas.microsoft.com/office/drawing/2014/main" id="{8FFD408C-A5A1-4F99-BD20-7360AD0C7E26}"/>
              </a:ext>
            </a:extLst>
          </p:cNvPr>
          <p:cNvPicPr>
            <a:picLocks noChangeAspect="1"/>
          </p:cNvPicPr>
          <p:nvPr/>
        </p:nvPicPr>
        <p:blipFill rotWithShape="1">
          <a:blip r:embed="rId6"/>
          <a:srcRect l="13210" r="12552"/>
          <a:stretch/>
        </p:blipFill>
        <p:spPr>
          <a:xfrm>
            <a:off x="1616990" y="0"/>
            <a:ext cx="9051010" cy="6858000"/>
          </a:xfrm>
          <a:prstGeom prst="rect">
            <a:avLst/>
          </a:prstGeom>
          <a:ln>
            <a:noFill/>
          </a:ln>
          <a:effectLst/>
        </p:spPr>
      </p:pic>
      <p:sp>
        <p:nvSpPr>
          <p:cNvPr id="12" name="Rectangle 11">
            <a:extLst>
              <a:ext uri="{FF2B5EF4-FFF2-40B4-BE49-F238E27FC236}">
                <a16:creationId xmlns:a16="http://schemas.microsoft.com/office/drawing/2014/main" id="{0D996CBE-6CCF-4A69-98EC-8D7D96E65517}"/>
              </a:ext>
            </a:extLst>
          </p:cNvPr>
          <p:cNvSpPr/>
          <p:nvPr/>
        </p:nvSpPr>
        <p:spPr>
          <a:xfrm>
            <a:off x="4724416" y="3520440"/>
            <a:ext cx="2468853" cy="64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5" name="Rectangle 14">
            <a:extLst>
              <a:ext uri="{FF2B5EF4-FFF2-40B4-BE49-F238E27FC236}">
                <a16:creationId xmlns:a16="http://schemas.microsoft.com/office/drawing/2014/main" id="{127CCF96-7408-4CA4-8347-3B31D85CE078}"/>
              </a:ext>
            </a:extLst>
          </p:cNvPr>
          <p:cNvSpPr/>
          <p:nvPr/>
        </p:nvSpPr>
        <p:spPr>
          <a:xfrm>
            <a:off x="7522873" y="2480948"/>
            <a:ext cx="2468853" cy="64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Rectangle 15">
            <a:extLst>
              <a:ext uri="{FF2B5EF4-FFF2-40B4-BE49-F238E27FC236}">
                <a16:creationId xmlns:a16="http://schemas.microsoft.com/office/drawing/2014/main" id="{E03CD6DA-F8C3-4663-B8FB-D676C9900983}"/>
              </a:ext>
            </a:extLst>
          </p:cNvPr>
          <p:cNvSpPr/>
          <p:nvPr/>
        </p:nvSpPr>
        <p:spPr>
          <a:xfrm>
            <a:off x="1827618" y="2566779"/>
            <a:ext cx="1708091" cy="64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7" name="Rectangle 16">
            <a:extLst>
              <a:ext uri="{FF2B5EF4-FFF2-40B4-BE49-F238E27FC236}">
                <a16:creationId xmlns:a16="http://schemas.microsoft.com/office/drawing/2014/main" id="{1C6085F1-F0D2-471F-B0F3-C0D686F18613}"/>
              </a:ext>
            </a:extLst>
          </p:cNvPr>
          <p:cNvSpPr/>
          <p:nvPr/>
        </p:nvSpPr>
        <p:spPr>
          <a:xfrm>
            <a:off x="7334022" y="3672840"/>
            <a:ext cx="2468853" cy="64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8" name="Rectangle 17">
            <a:extLst>
              <a:ext uri="{FF2B5EF4-FFF2-40B4-BE49-F238E27FC236}">
                <a16:creationId xmlns:a16="http://schemas.microsoft.com/office/drawing/2014/main" id="{D2D0AA92-E0C0-472C-A40E-EEE80B3E41DE}"/>
              </a:ext>
            </a:extLst>
          </p:cNvPr>
          <p:cNvSpPr/>
          <p:nvPr/>
        </p:nvSpPr>
        <p:spPr>
          <a:xfrm>
            <a:off x="3607462" y="2618345"/>
            <a:ext cx="3768684" cy="926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9" name="Rectangle 18">
            <a:extLst>
              <a:ext uri="{FF2B5EF4-FFF2-40B4-BE49-F238E27FC236}">
                <a16:creationId xmlns:a16="http://schemas.microsoft.com/office/drawing/2014/main" id="{0101DED0-A46D-4E9A-ABCC-31560D0B2AE1}"/>
              </a:ext>
            </a:extLst>
          </p:cNvPr>
          <p:cNvSpPr/>
          <p:nvPr/>
        </p:nvSpPr>
        <p:spPr>
          <a:xfrm>
            <a:off x="7502196" y="3204547"/>
            <a:ext cx="2468853" cy="485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Rectangle 19">
            <a:extLst>
              <a:ext uri="{FF2B5EF4-FFF2-40B4-BE49-F238E27FC236}">
                <a16:creationId xmlns:a16="http://schemas.microsoft.com/office/drawing/2014/main" id="{0C124D35-58E9-4C23-86E5-6677A4AB2AFF}"/>
              </a:ext>
            </a:extLst>
          </p:cNvPr>
          <p:cNvSpPr/>
          <p:nvPr/>
        </p:nvSpPr>
        <p:spPr>
          <a:xfrm>
            <a:off x="1827618" y="3619752"/>
            <a:ext cx="2964970" cy="64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921881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grpId="0" nodeType="after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par>
                          <p:cTn id="16" fill="hold">
                            <p:stCondLst>
                              <p:cond delay="1500"/>
                            </p:stCondLst>
                            <p:childTnLst>
                              <p:par>
                                <p:cTn id="17" presetID="10" presetClass="exit" presetSubtype="0" fill="hold" grpId="0" nodeType="after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par>
                          <p:cTn id="20" fill="hold">
                            <p:stCondLst>
                              <p:cond delay="2000"/>
                            </p:stCondLst>
                            <p:childTnLst>
                              <p:par>
                                <p:cTn id="21" presetID="10" presetClass="exit" presetSubtype="0" fill="hold" grpId="0" nodeType="after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par>
                          <p:cTn id="24" fill="hold">
                            <p:stCondLst>
                              <p:cond delay="2500"/>
                            </p:stCondLst>
                            <p:childTnLst>
                              <p:par>
                                <p:cTn id="25" presetID="10" presetClass="exit" presetSubtype="0" fill="hold" grpId="0" nodeType="after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par>
                          <p:cTn id="28" fill="hold">
                            <p:stCondLst>
                              <p:cond delay="3000"/>
                            </p:stCondLst>
                            <p:childTnLst>
                              <p:par>
                                <p:cTn id="29" presetID="10" presetClass="exit" presetSubtype="0" fill="hold" grpId="0" nodeType="after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EA131-DC79-41E8-90E7-180D99550ED0}"/>
              </a:ext>
            </a:extLst>
          </p:cNvPr>
          <p:cNvSpPr>
            <a:spLocks noGrp="1"/>
          </p:cNvSpPr>
          <p:nvPr>
            <p:ph type="title"/>
          </p:nvPr>
        </p:nvSpPr>
        <p:spPr/>
        <p:txBody>
          <a:bodyPr/>
          <a:lstStyle/>
          <a:p>
            <a:r>
              <a:rPr lang="en-US" dirty="0"/>
              <a:t>Let’s Try It</a:t>
            </a:r>
          </a:p>
        </p:txBody>
      </p:sp>
      <p:sp>
        <p:nvSpPr>
          <p:cNvPr id="3" name="Footer Placeholder 2">
            <a:extLst>
              <a:ext uri="{FF2B5EF4-FFF2-40B4-BE49-F238E27FC236}">
                <a16:creationId xmlns:a16="http://schemas.microsoft.com/office/drawing/2014/main" id="{25CE70BE-2EFC-4AB1-94B1-846791265897}"/>
              </a:ext>
            </a:extLst>
          </p:cNvPr>
          <p:cNvSpPr>
            <a:spLocks noGrp="1"/>
          </p:cNvSpPr>
          <p:nvPr>
            <p:ph type="ftr" sz="quarter" idx="10"/>
          </p:nvPr>
        </p:nvSpPr>
        <p:spPr>
          <a:xfrm>
            <a:off x="375403" y="6396103"/>
            <a:ext cx="6316956" cy="365125"/>
          </a:xfrm>
        </p:spPr>
        <p:txBody>
          <a:bodyPr/>
          <a:lstStyle/>
          <a:p>
            <a:r>
              <a:rPr lang="en-US"/>
              <a:t>BCxA Virtual Conference – 2020</a:t>
            </a:r>
            <a:endParaRPr lang="en-US" dirty="0"/>
          </a:p>
        </p:txBody>
      </p:sp>
      <p:sp>
        <p:nvSpPr>
          <p:cNvPr id="4" name="Slide Number Placeholder 3">
            <a:extLst>
              <a:ext uri="{FF2B5EF4-FFF2-40B4-BE49-F238E27FC236}">
                <a16:creationId xmlns:a16="http://schemas.microsoft.com/office/drawing/2014/main" id="{9D409B36-6CE6-494B-B552-A31BB5304310}"/>
              </a:ext>
            </a:extLst>
          </p:cNvPr>
          <p:cNvSpPr>
            <a:spLocks noGrp="1"/>
          </p:cNvSpPr>
          <p:nvPr>
            <p:ph type="sldNum" sz="quarter" idx="11"/>
          </p:nvPr>
        </p:nvSpPr>
        <p:spPr/>
        <p:txBody>
          <a:bodyPr/>
          <a:lstStyle/>
          <a:p>
            <a:fld id="{C19F7196-CE8E-4E18-AED9-5A11B5558B46}" type="slidenum">
              <a:rPr lang="en-US" smtClean="0"/>
              <a:t>18</a:t>
            </a:fld>
            <a:endParaRPr lang="en-US"/>
          </a:p>
        </p:txBody>
      </p:sp>
      <p:sp>
        <p:nvSpPr>
          <p:cNvPr id="5" name="Text Placeholder 4">
            <a:extLst>
              <a:ext uri="{FF2B5EF4-FFF2-40B4-BE49-F238E27FC236}">
                <a16:creationId xmlns:a16="http://schemas.microsoft.com/office/drawing/2014/main" id="{A026DE42-D1A9-432E-8EEB-6453ED79CB7A}"/>
              </a:ext>
            </a:extLst>
          </p:cNvPr>
          <p:cNvSpPr>
            <a:spLocks noGrp="1"/>
          </p:cNvSpPr>
          <p:nvPr>
            <p:ph type="body" sz="quarter" idx="12"/>
          </p:nvPr>
        </p:nvSpPr>
        <p:spPr/>
        <p:txBody>
          <a:bodyPr/>
          <a:lstStyle/>
          <a:p>
            <a:pPr marL="0" indent="0">
              <a:spcBef>
                <a:spcPts val="0"/>
              </a:spcBef>
              <a:buNone/>
            </a:pPr>
            <a:r>
              <a:rPr lang="en-US" b="1" dirty="0"/>
              <a:t>Via text messaging</a:t>
            </a:r>
          </a:p>
          <a:p>
            <a:pPr marL="0" indent="0">
              <a:spcBef>
                <a:spcPts val="0"/>
              </a:spcBef>
              <a:buNone/>
            </a:pPr>
            <a:endParaRPr lang="en-US" b="1" dirty="0"/>
          </a:p>
          <a:p>
            <a:pPr>
              <a:spcBef>
                <a:spcPts val="0"/>
              </a:spcBef>
            </a:pPr>
            <a:r>
              <a:rPr lang="en-US" dirty="0"/>
              <a:t>Text </a:t>
            </a:r>
            <a:r>
              <a:rPr lang="en-US" dirty="0">
                <a:solidFill>
                  <a:schemeClr val="tx2"/>
                </a:solidFill>
              </a:rPr>
              <a:t>DAVIDSELLERS022</a:t>
            </a:r>
            <a:r>
              <a:rPr lang="en-US" dirty="0"/>
              <a:t> to </a:t>
            </a:r>
            <a:r>
              <a:rPr lang="en-US" dirty="0">
                <a:solidFill>
                  <a:srgbClr val="03CC49"/>
                </a:solidFill>
              </a:rPr>
              <a:t>22333 </a:t>
            </a:r>
            <a:r>
              <a:rPr lang="en-US" dirty="0"/>
              <a:t>(the hyphen gets inserted automatically on some phones)</a:t>
            </a:r>
          </a:p>
          <a:p>
            <a:pPr>
              <a:spcBef>
                <a:spcPts val="0"/>
              </a:spcBef>
            </a:pPr>
            <a:endParaRPr lang="en-US" dirty="0"/>
          </a:p>
          <a:p>
            <a:pPr marL="228600" indent="0" algn="ctr">
              <a:spcBef>
                <a:spcPts val="0"/>
              </a:spcBef>
              <a:buNone/>
            </a:pPr>
            <a:r>
              <a:rPr lang="en-US" i="1" u="sng" dirty="0"/>
              <a:t>Or</a:t>
            </a:r>
          </a:p>
          <a:p>
            <a:pPr marL="228600" indent="0" algn="ctr">
              <a:spcBef>
                <a:spcPts val="0"/>
              </a:spcBef>
              <a:buNone/>
            </a:pPr>
            <a:endParaRPr lang="en-US" i="1" u="sng" dirty="0"/>
          </a:p>
          <a:p>
            <a:pPr>
              <a:spcBef>
                <a:spcPts val="0"/>
              </a:spcBef>
            </a:pPr>
            <a:r>
              <a:rPr lang="en-US" dirty="0"/>
              <a:t>Go to pollev.com/davidsellers022 in a web browser</a:t>
            </a:r>
          </a:p>
          <a:p>
            <a:pPr marL="228600" indent="0">
              <a:spcBef>
                <a:spcPts val="0"/>
              </a:spcBef>
              <a:buNone/>
            </a:pPr>
            <a:endParaRPr lang="en-US" dirty="0"/>
          </a:p>
          <a:p>
            <a:pPr marL="228600" indent="0">
              <a:buNone/>
            </a:pPr>
            <a:endParaRPr lang="en-US" dirty="0"/>
          </a:p>
        </p:txBody>
      </p:sp>
      <p:sp>
        <p:nvSpPr>
          <p:cNvPr id="7" name="Text Placeholder 1">
            <a:extLst>
              <a:ext uri="{FF2B5EF4-FFF2-40B4-BE49-F238E27FC236}">
                <a16:creationId xmlns:a16="http://schemas.microsoft.com/office/drawing/2014/main" id="{D5AF0FEB-19F2-481B-A02F-4F2A9AC9DC7C}"/>
              </a:ext>
            </a:extLst>
          </p:cNvPr>
          <p:cNvSpPr txBox="1">
            <a:spLocks/>
          </p:cNvSpPr>
          <p:nvPr/>
        </p:nvSpPr>
        <p:spPr>
          <a:xfrm>
            <a:off x="701040" y="1447800"/>
            <a:ext cx="5291638" cy="4490626"/>
          </a:xfrm>
          <a:prstGeom prst="rect">
            <a:avLst/>
          </a:prstGeom>
        </p:spPr>
        <p:txBody>
          <a:bodyPr>
            <a:normAutofit/>
          </a:bodyPr>
          <a:lstStyle>
            <a:lvl1pPr marL="571500" indent="-342900" algn="l" defTabSz="457200" rtl="0" eaLnBrk="1" fontAlgn="base" hangingPunct="1">
              <a:spcBef>
                <a:spcPct val="0"/>
              </a:spcBef>
              <a:spcAft>
                <a:spcPts val="600"/>
              </a:spcAft>
              <a:buFont typeface="Arial Black" panose="020B0A04020102020204" pitchFamily="34" charset="0"/>
              <a:buChar char="•"/>
              <a:defRPr sz="2800" kern="1200" baseline="0">
                <a:solidFill>
                  <a:schemeClr val="tx1"/>
                </a:solidFill>
                <a:latin typeface="Arial"/>
                <a:ea typeface="ＭＳ Ｐゴシック" charset="0"/>
                <a:cs typeface="ＭＳ Ｐゴシック" charset="0"/>
              </a:defRPr>
            </a:lvl1pPr>
            <a:lvl2pPr marL="1085850" indent="-342900" algn="l" defTabSz="457200" rtl="0" eaLnBrk="1" fontAlgn="base" hangingPunct="1">
              <a:spcBef>
                <a:spcPct val="0"/>
              </a:spcBef>
              <a:spcAft>
                <a:spcPts val="600"/>
              </a:spcAft>
              <a:buFont typeface="Wingdings" panose="05000000000000000000" pitchFamily="2" charset="2"/>
              <a:buChar char="§"/>
              <a:defRPr sz="2800" kern="1200" baseline="0">
                <a:solidFill>
                  <a:srgbClr val="000000"/>
                </a:solidFill>
                <a:latin typeface="Arial"/>
                <a:ea typeface="ＭＳ Ｐゴシック" charset="0"/>
                <a:cs typeface="+mn-cs"/>
              </a:defRPr>
            </a:lvl2pPr>
            <a:lvl3pPr marL="1485900" indent="-342900" algn="l" defTabSz="457200" rtl="0" eaLnBrk="1" fontAlgn="base" hangingPunct="1">
              <a:spcBef>
                <a:spcPct val="0"/>
              </a:spcBef>
              <a:spcAft>
                <a:spcPts val="600"/>
              </a:spcAft>
              <a:buFont typeface="Arial" panose="020B0604020202020204" pitchFamily="34" charset="0"/>
              <a:buChar char="◦"/>
              <a:defRPr sz="2800" kern="1200" baseline="0">
                <a:solidFill>
                  <a:srgbClr val="000000"/>
                </a:solidFill>
                <a:latin typeface="Arial"/>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Black" panose="020B0A04020102020204" pitchFamily="34" charset="0"/>
              <a:buNone/>
            </a:pPr>
            <a:endParaRPr lang="en-US" sz="2400" dirty="0"/>
          </a:p>
        </p:txBody>
      </p:sp>
    </p:spTree>
    <p:extLst>
      <p:ext uri="{BB962C8B-B14F-4D97-AF65-F5344CB8AC3E}">
        <p14:creationId xmlns:p14="http://schemas.microsoft.com/office/powerpoint/2010/main" val="46118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5E7D18A-1098-4C59-9779-90A647D9291D}"/>
              </a:ext>
            </a:extLst>
          </p:cNvPr>
          <p:cNvSpPr>
            <a:spLocks noGrp="1"/>
          </p:cNvSpPr>
          <p:nvPr>
            <p:ph type="ftr" sz="quarter" idx="10"/>
          </p:nvPr>
        </p:nvSpPr>
        <p:spPr/>
        <p:txBody>
          <a:bodyPr/>
          <a:lstStyle/>
          <a:p>
            <a:r>
              <a:rPr lang="en-US"/>
              <a:t>BCxA Virtual Conference – 2020</a:t>
            </a:r>
            <a:endParaRPr lang="en-US" dirty="0"/>
          </a:p>
        </p:txBody>
      </p:sp>
      <p:sp>
        <p:nvSpPr>
          <p:cNvPr id="3" name="Slide Number Placeholder 2">
            <a:extLst>
              <a:ext uri="{FF2B5EF4-FFF2-40B4-BE49-F238E27FC236}">
                <a16:creationId xmlns:a16="http://schemas.microsoft.com/office/drawing/2014/main" id="{4F119D98-6712-4FA1-AAAD-74B0DFB2470E}"/>
              </a:ext>
            </a:extLst>
          </p:cNvPr>
          <p:cNvSpPr>
            <a:spLocks noGrp="1"/>
          </p:cNvSpPr>
          <p:nvPr>
            <p:ph type="sldNum" sz="quarter" idx="11"/>
          </p:nvPr>
        </p:nvSpPr>
        <p:spPr/>
        <p:txBody>
          <a:bodyPr/>
          <a:lstStyle/>
          <a:p>
            <a:fld id="{C19F7196-CE8E-4E18-AED9-5A11B5558B46}" type="slidenum">
              <a:rPr lang="en-US" smtClean="0"/>
              <a:t>19</a:t>
            </a:fld>
            <a:endParaRPr lang="en-US"/>
          </a:p>
        </p:txBody>
      </p:sp>
      <p:pic>
        <p:nvPicPr>
          <p:cNvPr id="5" name="Picture 4">
            <a:extLst>
              <a:ext uri="{FF2B5EF4-FFF2-40B4-BE49-F238E27FC236}">
                <a16:creationId xmlns:a16="http://schemas.microsoft.com/office/drawing/2014/main" id="{9A83D719-7763-4916-AE99-9B440B22182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116785"/>
            <a:ext cx="12188952" cy="6624430"/>
          </a:xfrm>
          <a:prstGeom prst="rect">
            <a:avLst/>
          </a:prstGeom>
        </p:spPr>
      </p:pic>
    </p:spTree>
    <p:extLst>
      <p:ext uri="{BB962C8B-B14F-4D97-AF65-F5344CB8AC3E}">
        <p14:creationId xmlns:p14="http://schemas.microsoft.com/office/powerpoint/2010/main" val="2025386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r>
              <a:rPr lang="en-US" dirty="0" err="1"/>
              <a:t>BCxA</a:t>
            </a:r>
            <a:r>
              <a:rPr lang="en-US" dirty="0"/>
              <a:t> Virtual Conference – 2020</a:t>
            </a:r>
          </a:p>
        </p:txBody>
      </p:sp>
      <p:sp>
        <p:nvSpPr>
          <p:cNvPr id="7" name="Slide Number Placeholder 6"/>
          <p:cNvSpPr>
            <a:spLocks noGrp="1"/>
          </p:cNvSpPr>
          <p:nvPr>
            <p:ph type="sldNum" sz="quarter" idx="11"/>
          </p:nvPr>
        </p:nvSpPr>
        <p:spPr/>
        <p:txBody>
          <a:bodyPr/>
          <a:lstStyle/>
          <a:p>
            <a:fld id="{C19F7196-CE8E-4E18-AED9-5A11B5558B46}" type="slidenum">
              <a:rPr lang="en-US" smtClean="0"/>
              <a:t>2</a:t>
            </a:fld>
            <a:endParaRPr lang="en-US"/>
          </a:p>
        </p:txBody>
      </p:sp>
    </p:spTree>
    <p:extLst>
      <p:ext uri="{BB962C8B-B14F-4D97-AF65-F5344CB8AC3E}">
        <p14:creationId xmlns:p14="http://schemas.microsoft.com/office/powerpoint/2010/main" val="1884006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99BDF5-AB68-4B53-8952-4CADA4798DCF}"/>
              </a:ext>
            </a:extLst>
          </p:cNvPr>
          <p:cNvSpPr>
            <a:spLocks noGrp="1"/>
          </p:cNvSpPr>
          <p:nvPr>
            <p:ph type="ftr" sz="quarter" idx="10"/>
          </p:nvPr>
        </p:nvSpPr>
        <p:spPr/>
        <p:txBody>
          <a:bodyPr/>
          <a:lstStyle/>
          <a:p>
            <a:r>
              <a:rPr lang="en-US"/>
              <a:t>BCxA Virtual Conference – 2020</a:t>
            </a:r>
            <a:endParaRPr lang="en-US" dirty="0"/>
          </a:p>
        </p:txBody>
      </p:sp>
      <p:sp>
        <p:nvSpPr>
          <p:cNvPr id="3" name="Slide Number Placeholder 2">
            <a:extLst>
              <a:ext uri="{FF2B5EF4-FFF2-40B4-BE49-F238E27FC236}">
                <a16:creationId xmlns:a16="http://schemas.microsoft.com/office/drawing/2014/main" id="{6A48201B-DCA5-49A8-AF49-F43D39020A56}"/>
              </a:ext>
            </a:extLst>
          </p:cNvPr>
          <p:cNvSpPr>
            <a:spLocks noGrp="1"/>
          </p:cNvSpPr>
          <p:nvPr>
            <p:ph type="sldNum" sz="quarter" idx="11"/>
          </p:nvPr>
        </p:nvSpPr>
        <p:spPr/>
        <p:txBody>
          <a:bodyPr/>
          <a:lstStyle/>
          <a:p>
            <a:fld id="{C19F7196-CE8E-4E18-AED9-5A11B5558B46}" type="slidenum">
              <a:rPr lang="en-US" smtClean="0"/>
              <a:t>20</a:t>
            </a:fld>
            <a:endParaRPr lang="en-US"/>
          </a:p>
        </p:txBody>
      </p:sp>
      <p:pic>
        <p:nvPicPr>
          <p:cNvPr id="5" name="Picture 4">
            <a:extLst>
              <a:ext uri="{FF2B5EF4-FFF2-40B4-BE49-F238E27FC236}">
                <a16:creationId xmlns:a16="http://schemas.microsoft.com/office/drawing/2014/main" id="{C6B23EE7-692F-4F60-B093-F6562EE14A99}"/>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524" y="116785"/>
            <a:ext cx="12188952" cy="6624430"/>
          </a:xfrm>
          <a:prstGeom prst="rect">
            <a:avLst/>
          </a:prstGeom>
        </p:spPr>
      </p:pic>
    </p:spTree>
    <p:extLst>
      <p:ext uri="{BB962C8B-B14F-4D97-AF65-F5344CB8AC3E}">
        <p14:creationId xmlns:p14="http://schemas.microsoft.com/office/powerpoint/2010/main" val="26779424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99C9FA-4409-4700-9D1B-6DD65B5B6BDA}"/>
              </a:ext>
            </a:extLst>
          </p:cNvPr>
          <p:cNvSpPr>
            <a:spLocks noGrp="1"/>
          </p:cNvSpPr>
          <p:nvPr>
            <p:ph type="ftr" sz="quarter" idx="10"/>
          </p:nvPr>
        </p:nvSpPr>
        <p:spPr/>
        <p:txBody>
          <a:bodyPr/>
          <a:lstStyle/>
          <a:p>
            <a:r>
              <a:rPr lang="en-US"/>
              <a:t>BCxA Virtual Conference – 2020</a:t>
            </a:r>
            <a:endParaRPr lang="en-US" dirty="0"/>
          </a:p>
        </p:txBody>
      </p:sp>
      <p:sp>
        <p:nvSpPr>
          <p:cNvPr id="3" name="Slide Number Placeholder 2">
            <a:extLst>
              <a:ext uri="{FF2B5EF4-FFF2-40B4-BE49-F238E27FC236}">
                <a16:creationId xmlns:a16="http://schemas.microsoft.com/office/drawing/2014/main" id="{BFE1E5B2-9BFB-4C23-9CE7-3C670ACF374B}"/>
              </a:ext>
            </a:extLst>
          </p:cNvPr>
          <p:cNvSpPr>
            <a:spLocks noGrp="1"/>
          </p:cNvSpPr>
          <p:nvPr>
            <p:ph type="sldNum" sz="quarter" idx="11"/>
          </p:nvPr>
        </p:nvSpPr>
        <p:spPr/>
        <p:txBody>
          <a:bodyPr/>
          <a:lstStyle/>
          <a:p>
            <a:fld id="{C19F7196-CE8E-4E18-AED9-5A11B5558B46}" type="slidenum">
              <a:rPr lang="en-US" smtClean="0"/>
              <a:t>21</a:t>
            </a:fld>
            <a:endParaRPr lang="en-US"/>
          </a:p>
        </p:txBody>
      </p:sp>
      <p:pic>
        <p:nvPicPr>
          <p:cNvPr id="5" name="Picture 4">
            <a:extLst>
              <a:ext uri="{FF2B5EF4-FFF2-40B4-BE49-F238E27FC236}">
                <a16:creationId xmlns:a16="http://schemas.microsoft.com/office/drawing/2014/main" id="{F51FC441-19AC-4F12-B0A4-3049709DB9B4}"/>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524" y="116785"/>
            <a:ext cx="12188952" cy="6624430"/>
          </a:xfrm>
          <a:prstGeom prst="rect">
            <a:avLst/>
          </a:prstGeom>
        </p:spPr>
      </p:pic>
    </p:spTree>
    <p:extLst>
      <p:ext uri="{BB962C8B-B14F-4D97-AF65-F5344CB8AC3E}">
        <p14:creationId xmlns:p14="http://schemas.microsoft.com/office/powerpoint/2010/main" val="38219631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349FF2C-43FE-4B4F-9BC7-1C242EAF0E46}"/>
              </a:ext>
            </a:extLst>
          </p:cNvPr>
          <p:cNvSpPr>
            <a:spLocks noGrp="1"/>
          </p:cNvSpPr>
          <p:nvPr>
            <p:ph sz="half" idx="2"/>
          </p:nvPr>
        </p:nvSpPr>
        <p:spPr/>
        <p:txBody>
          <a:bodyPr>
            <a:normAutofit/>
          </a:bodyPr>
          <a:lstStyle/>
          <a:p>
            <a:pPr marL="0" indent="0">
              <a:buNone/>
            </a:pPr>
            <a:r>
              <a:rPr lang="en-US" dirty="0"/>
              <a:t>I intended to be an aircraft maintenance engineer ...</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pic>
        <p:nvPicPr>
          <p:cNvPr id="11" name="Content Placeholder 10">
            <a:extLst>
              <a:ext uri="{FF2B5EF4-FFF2-40B4-BE49-F238E27FC236}">
                <a16:creationId xmlns:a16="http://schemas.microsoft.com/office/drawing/2014/main" id="{AC4B657D-452B-4CFE-A66F-5313E8220E6E}"/>
              </a:ext>
            </a:extLst>
          </p:cNvPr>
          <p:cNvPicPr>
            <a:picLocks noGrp="1" noChangeAspect="1"/>
          </p:cNvPicPr>
          <p:nvPr>
            <p:ph sz="quarter" idx="4"/>
          </p:nvPr>
        </p:nvPicPr>
        <p:blipFill>
          <a:blip r:embed="rId2"/>
          <a:stretch/>
        </p:blipFill>
        <p:spPr>
          <a:xfrm>
            <a:off x="5048485" y="1554490"/>
            <a:ext cx="6395819" cy="4531177"/>
          </a:xfrm>
        </p:spPr>
      </p:pic>
      <p:sp>
        <p:nvSpPr>
          <p:cNvPr id="2" name="Title 1">
            <a:extLst>
              <a:ext uri="{FF2B5EF4-FFF2-40B4-BE49-F238E27FC236}">
                <a16:creationId xmlns:a16="http://schemas.microsoft.com/office/drawing/2014/main" id="{47FA574D-2613-495B-82FC-EFDC6AA9C965}"/>
              </a:ext>
            </a:extLst>
          </p:cNvPr>
          <p:cNvSpPr>
            <a:spLocks noGrp="1"/>
          </p:cNvSpPr>
          <p:nvPr>
            <p:ph type="title"/>
          </p:nvPr>
        </p:nvSpPr>
        <p:spPr/>
        <p:txBody>
          <a:bodyPr/>
          <a:lstStyle/>
          <a:p>
            <a:r>
              <a:rPr lang="en-US" dirty="0"/>
              <a:t>I’m Not</a:t>
            </a:r>
          </a:p>
        </p:txBody>
      </p:sp>
      <p:pic>
        <p:nvPicPr>
          <p:cNvPr id="6" name="Picture 5">
            <a:extLst>
              <a:ext uri="{FF2B5EF4-FFF2-40B4-BE49-F238E27FC236}">
                <a16:creationId xmlns:a16="http://schemas.microsoft.com/office/drawing/2014/main" id="{A9024E38-B476-4509-86C9-DB50AA529FD5}"/>
              </a:ext>
            </a:extLst>
          </p:cNvPr>
          <p:cNvPicPr>
            <a:picLocks noChangeAspect="1"/>
          </p:cNvPicPr>
          <p:nvPr/>
        </p:nvPicPr>
        <p:blipFill>
          <a:blip r:embed="rId3"/>
          <a:stretch>
            <a:fillRect/>
          </a:stretch>
        </p:blipFill>
        <p:spPr>
          <a:xfrm>
            <a:off x="13805388" y="851954"/>
            <a:ext cx="6858000" cy="5143500"/>
          </a:xfrm>
          <a:prstGeom prst="rect">
            <a:avLst/>
          </a:prstGeom>
        </p:spPr>
      </p:pic>
      <p:pic>
        <p:nvPicPr>
          <p:cNvPr id="8" name="Picture 7" descr="A person wearing glasses&#10;&#10;Description automatically generated">
            <a:extLst>
              <a:ext uri="{FF2B5EF4-FFF2-40B4-BE49-F238E27FC236}">
                <a16:creationId xmlns:a16="http://schemas.microsoft.com/office/drawing/2014/main" id="{1A13434E-7B41-4994-809A-389BEC2E53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48563" y="-2453896"/>
            <a:ext cx="2452854" cy="2453896"/>
          </a:xfrm>
          <a:prstGeom prst="rect">
            <a:avLst/>
          </a:prstGeom>
        </p:spPr>
      </p:pic>
      <p:pic>
        <p:nvPicPr>
          <p:cNvPr id="4" name="Picture 3" descr="A group of people standing in a room&#10;&#10;Description automatically generated">
            <a:extLst>
              <a:ext uri="{FF2B5EF4-FFF2-40B4-BE49-F238E27FC236}">
                <a16:creationId xmlns:a16="http://schemas.microsoft.com/office/drawing/2014/main" id="{6507F73E-E368-4F8A-A3A5-9770398E76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1154" y="1600200"/>
            <a:ext cx="2253205" cy="1689904"/>
          </a:xfrm>
          <a:prstGeom prst="rect">
            <a:avLst/>
          </a:prstGeom>
        </p:spPr>
      </p:pic>
      <p:pic>
        <p:nvPicPr>
          <p:cNvPr id="10" name="Picture 9" descr="A person using a computer&#10;&#10;Description automatically generated">
            <a:extLst>
              <a:ext uri="{FF2B5EF4-FFF2-40B4-BE49-F238E27FC236}">
                <a16:creationId xmlns:a16="http://schemas.microsoft.com/office/drawing/2014/main" id="{719AF201-6307-4164-9A68-769092890A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9701" y="1554490"/>
            <a:ext cx="2662177" cy="1796969"/>
          </a:xfrm>
          <a:prstGeom prst="rect">
            <a:avLst/>
          </a:prstGeom>
        </p:spPr>
      </p:pic>
      <p:pic>
        <p:nvPicPr>
          <p:cNvPr id="13" name="Picture 12" descr="A picture containing indoor, table, living, room&#10;&#10;Description automatically generated">
            <a:extLst>
              <a:ext uri="{FF2B5EF4-FFF2-40B4-BE49-F238E27FC236}">
                <a16:creationId xmlns:a16="http://schemas.microsoft.com/office/drawing/2014/main" id="{B1810CB2-8D35-46DF-9DA9-74946B7EFA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91551" y="7184508"/>
            <a:ext cx="1627674" cy="2404611"/>
          </a:xfrm>
          <a:prstGeom prst="rect">
            <a:avLst/>
          </a:prstGeom>
        </p:spPr>
      </p:pic>
      <p:pic>
        <p:nvPicPr>
          <p:cNvPr id="15" name="Picture 14" descr="A group of people standing in a room&#10;&#10;Description automatically generated">
            <a:extLst>
              <a:ext uri="{FF2B5EF4-FFF2-40B4-BE49-F238E27FC236}">
                <a16:creationId xmlns:a16="http://schemas.microsoft.com/office/drawing/2014/main" id="{164FAC77-6F6D-4875-B09C-8D8394F8F4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00156" y="7422768"/>
            <a:ext cx="1390694" cy="2045323"/>
          </a:xfrm>
          <a:prstGeom prst="rect">
            <a:avLst/>
          </a:prstGeom>
        </p:spPr>
      </p:pic>
      <p:pic>
        <p:nvPicPr>
          <p:cNvPr id="17" name="Picture 16" descr="A picture containing person, man, holding, indoor&#10;&#10;Description automatically generated">
            <a:extLst>
              <a:ext uri="{FF2B5EF4-FFF2-40B4-BE49-F238E27FC236}">
                <a16:creationId xmlns:a16="http://schemas.microsoft.com/office/drawing/2014/main" id="{901E765F-5B22-439E-9A46-85F9AC5511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29185" y="6268629"/>
            <a:ext cx="1769428" cy="2533918"/>
          </a:xfrm>
          <a:prstGeom prst="rect">
            <a:avLst/>
          </a:prstGeom>
        </p:spPr>
      </p:pic>
      <p:pic>
        <p:nvPicPr>
          <p:cNvPr id="5" name="Picture 4" descr="A large building in the background&#10;&#10;Description automatically generated">
            <a:extLst>
              <a:ext uri="{FF2B5EF4-FFF2-40B4-BE49-F238E27FC236}">
                <a16:creationId xmlns:a16="http://schemas.microsoft.com/office/drawing/2014/main" id="{6DDCEC56-4126-49D9-ACD3-0D1144225F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0489557" y="-3555598"/>
            <a:ext cx="6858000" cy="5143500"/>
          </a:xfrm>
          <a:prstGeom prst="rect">
            <a:avLst/>
          </a:prstGeom>
        </p:spPr>
      </p:pic>
      <p:pic>
        <p:nvPicPr>
          <p:cNvPr id="12" name="Picture 11" descr="A tall building in a city&#10;&#10;Description automatically generated">
            <a:extLst>
              <a:ext uri="{FF2B5EF4-FFF2-40B4-BE49-F238E27FC236}">
                <a16:creationId xmlns:a16="http://schemas.microsoft.com/office/drawing/2014/main" id="{5C33FA40-2B51-4EB6-8636-79EB698DBB5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10518285" y="4480126"/>
            <a:ext cx="6858000" cy="5143500"/>
          </a:xfrm>
          <a:prstGeom prst="rect">
            <a:avLst/>
          </a:prstGeom>
        </p:spPr>
      </p:pic>
      <p:pic>
        <p:nvPicPr>
          <p:cNvPr id="16" name="Picture 15" descr="A person walking down the street&#10;&#10;Description automatically generated">
            <a:extLst>
              <a:ext uri="{FF2B5EF4-FFF2-40B4-BE49-F238E27FC236}">
                <a16:creationId xmlns:a16="http://schemas.microsoft.com/office/drawing/2014/main" id="{6437DCD1-3128-41E3-891A-D9097C3C32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4000" y="7196083"/>
            <a:ext cx="9144000" cy="4164770"/>
          </a:xfrm>
          <a:prstGeom prst="rect">
            <a:avLst/>
          </a:prstGeom>
        </p:spPr>
      </p:pic>
      <p:pic>
        <p:nvPicPr>
          <p:cNvPr id="19" name="Picture 18" descr="A picture containing table, cake, sitting, green&#10;&#10;Description automatically generated">
            <a:extLst>
              <a:ext uri="{FF2B5EF4-FFF2-40B4-BE49-F238E27FC236}">
                <a16:creationId xmlns:a16="http://schemas.microsoft.com/office/drawing/2014/main" id="{8AF634B6-AC4C-4E5A-BB2E-2761DABD2B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836835" y="7422768"/>
            <a:ext cx="4044365" cy="2576029"/>
          </a:xfrm>
          <a:prstGeom prst="rect">
            <a:avLst/>
          </a:prstGeom>
        </p:spPr>
      </p:pic>
      <p:pic>
        <p:nvPicPr>
          <p:cNvPr id="21" name="Picture 20" descr="A view of a city&#10;&#10;Description automatically generated">
            <a:extLst>
              <a:ext uri="{FF2B5EF4-FFF2-40B4-BE49-F238E27FC236}">
                <a16:creationId xmlns:a16="http://schemas.microsoft.com/office/drawing/2014/main" id="{58B6CE04-EDC0-4925-98F2-A6ED5E01434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26501" y="-3556790"/>
            <a:ext cx="2964059" cy="2445152"/>
          </a:xfrm>
          <a:prstGeom prst="rect">
            <a:avLst/>
          </a:prstGeom>
        </p:spPr>
      </p:pic>
      <p:pic>
        <p:nvPicPr>
          <p:cNvPr id="22" name="Picture 21" descr="A large body of water with a city in the background&#10;&#10;Description automatically generated">
            <a:extLst>
              <a:ext uri="{FF2B5EF4-FFF2-40B4-BE49-F238E27FC236}">
                <a16:creationId xmlns:a16="http://schemas.microsoft.com/office/drawing/2014/main" id="{3A800013-4483-4CB2-9466-F7C6B2DB18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17282" y="3762376"/>
            <a:ext cx="3057525" cy="1495425"/>
          </a:xfrm>
          <a:prstGeom prst="rect">
            <a:avLst/>
          </a:prstGeom>
        </p:spPr>
      </p:pic>
      <p:pic>
        <p:nvPicPr>
          <p:cNvPr id="25" name="Picture 24" descr="A group of people posing for a photo&#10;&#10;Description automatically generated">
            <a:extLst>
              <a:ext uri="{FF2B5EF4-FFF2-40B4-BE49-F238E27FC236}">
                <a16:creationId xmlns:a16="http://schemas.microsoft.com/office/drawing/2014/main" id="{280932DC-4CD1-4C67-994C-86EED203914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405802" y="-4641448"/>
            <a:ext cx="5462016" cy="3657600"/>
          </a:xfrm>
          <a:prstGeom prst="rect">
            <a:avLst/>
          </a:prstGeom>
        </p:spPr>
      </p:pic>
      <p:pic>
        <p:nvPicPr>
          <p:cNvPr id="27" name="Picture 26" descr="A toy on a table&#10;&#10;Description automatically generated">
            <a:extLst>
              <a:ext uri="{FF2B5EF4-FFF2-40B4-BE49-F238E27FC236}">
                <a16:creationId xmlns:a16="http://schemas.microsoft.com/office/drawing/2014/main" id="{C5E0B98D-C7BA-4C00-B53C-FFC88C707F4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7342" t="31899" r="21646" b="23334"/>
          <a:stretch/>
        </p:blipFill>
        <p:spPr>
          <a:xfrm>
            <a:off x="-4197516" y="9468091"/>
            <a:ext cx="3750197" cy="3070186"/>
          </a:xfrm>
          <a:prstGeom prst="rect">
            <a:avLst/>
          </a:prstGeom>
        </p:spPr>
      </p:pic>
      <p:pic>
        <p:nvPicPr>
          <p:cNvPr id="29" name="Picture 28" descr="A picture containing grass, outdoor, field, large&#10;&#10;Description automatically generated">
            <a:extLst>
              <a:ext uri="{FF2B5EF4-FFF2-40B4-BE49-F238E27FC236}">
                <a16:creationId xmlns:a16="http://schemas.microsoft.com/office/drawing/2014/main" id="{B83BADAB-9F28-42DE-BD8C-6492DB0A721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837271" y="10712369"/>
            <a:ext cx="5144545" cy="4016415"/>
          </a:xfrm>
          <a:prstGeom prst="rect">
            <a:avLst/>
          </a:prstGeom>
        </p:spPr>
      </p:pic>
      <p:pic>
        <p:nvPicPr>
          <p:cNvPr id="30" name="Picture 29" descr="A circuit board&#10;&#10;Description automatically generated">
            <a:extLst>
              <a:ext uri="{FF2B5EF4-FFF2-40B4-BE49-F238E27FC236}">
                <a16:creationId xmlns:a16="http://schemas.microsoft.com/office/drawing/2014/main" id="{ED2C1EB8-D443-4F84-8CE4-E1FD5F30F69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582365" y="-361555"/>
            <a:ext cx="3142648" cy="1489484"/>
          </a:xfrm>
          <a:prstGeom prst="rect">
            <a:avLst/>
          </a:prstGeom>
        </p:spPr>
      </p:pic>
      <p:pic>
        <p:nvPicPr>
          <p:cNvPr id="9" name="Picture 8" descr="A person in a suit and tie&#10;&#10;Description automatically generated">
            <a:extLst>
              <a:ext uri="{FF2B5EF4-FFF2-40B4-BE49-F238E27FC236}">
                <a16:creationId xmlns:a16="http://schemas.microsoft.com/office/drawing/2014/main" id="{AAB25AD4-8219-411A-93BE-5273E54E737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60542" y="5730073"/>
            <a:ext cx="2835866" cy="3533789"/>
          </a:xfrm>
          <a:prstGeom prst="rect">
            <a:avLst/>
          </a:prstGeom>
        </p:spPr>
      </p:pic>
    </p:spTree>
    <p:extLst>
      <p:ext uri="{BB962C8B-B14F-4D97-AF65-F5344CB8AC3E}">
        <p14:creationId xmlns:p14="http://schemas.microsoft.com/office/powerpoint/2010/main" val="2950404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574D-2613-495B-82FC-EFDC6AA9C965}"/>
              </a:ext>
            </a:extLst>
          </p:cNvPr>
          <p:cNvSpPr>
            <a:spLocks noGrp="1"/>
          </p:cNvSpPr>
          <p:nvPr>
            <p:ph type="title"/>
          </p:nvPr>
        </p:nvSpPr>
        <p:spPr/>
        <p:txBody>
          <a:bodyPr/>
          <a:lstStyle/>
          <a:p>
            <a:r>
              <a:rPr lang="en-US" dirty="0"/>
              <a:t>I’m Doing Something Totally Different</a:t>
            </a:r>
          </a:p>
        </p:txBody>
      </p:sp>
      <p:sp>
        <p:nvSpPr>
          <p:cNvPr id="7" name="Content Placeholder 6">
            <a:extLst>
              <a:ext uri="{FF2B5EF4-FFF2-40B4-BE49-F238E27FC236}">
                <a16:creationId xmlns:a16="http://schemas.microsoft.com/office/drawing/2014/main" id="{C349FF2C-43FE-4B4F-9BC7-1C242EAF0E46}"/>
              </a:ext>
            </a:extLst>
          </p:cNvPr>
          <p:cNvSpPr>
            <a:spLocks noGrp="1"/>
          </p:cNvSpPr>
          <p:nvPr>
            <p:ph sz="half" idx="4294967295"/>
          </p:nvPr>
        </p:nvSpPr>
        <p:spPr>
          <a:xfrm>
            <a:off x="0" y="-6021388"/>
            <a:ext cx="4038600" cy="5143500"/>
          </a:xfrm>
        </p:spPr>
        <p:txBody>
          <a:bodyPr>
            <a:normAutofit fontScale="77500" lnSpcReduction="20000"/>
          </a:bodyPr>
          <a:lstStyle/>
          <a:p>
            <a:r>
              <a:rPr lang="en-US" dirty="0"/>
              <a:t>I intended to be an aircraft maintenance engineer</a:t>
            </a:r>
          </a:p>
          <a:p>
            <a:endParaRPr lang="en-US" dirty="0"/>
          </a:p>
          <a:p>
            <a:pPr marL="7938" lvl="1" indent="0">
              <a:buNone/>
            </a:pPr>
            <a:r>
              <a:rPr lang="en-US" i="1" dirty="0">
                <a:solidFill>
                  <a:schemeClr val="bg1"/>
                </a:solidFill>
              </a:rPr>
              <a:t>How many of you are doing what you went to school to learn to do?</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sz="1500" i="1" dirty="0"/>
              <a:t>(Go to </a:t>
            </a:r>
            <a:r>
              <a:rPr lang="en-US" sz="1500" i="1" dirty="0">
                <a:hlinkClick r:id="rId2"/>
              </a:rPr>
              <a:t>https://tinyurl.com/PVequalsmRT</a:t>
            </a:r>
            <a:r>
              <a:rPr lang="en-US" sz="1500" i="1" dirty="0"/>
              <a:t> for more pictures and videos from the balloon flight)</a:t>
            </a:r>
          </a:p>
          <a:p>
            <a:pPr marL="0" indent="0">
              <a:buNone/>
            </a:pPr>
            <a:endParaRPr lang="en-US" dirty="0"/>
          </a:p>
        </p:txBody>
      </p:sp>
      <p:pic>
        <p:nvPicPr>
          <p:cNvPr id="11" name="Content Placeholder 10">
            <a:extLst>
              <a:ext uri="{FF2B5EF4-FFF2-40B4-BE49-F238E27FC236}">
                <a16:creationId xmlns:a16="http://schemas.microsoft.com/office/drawing/2014/main" id="{AC4B657D-452B-4CFE-A66F-5313E8220E6E}"/>
              </a:ext>
            </a:extLst>
          </p:cNvPr>
          <p:cNvPicPr>
            <a:picLocks noGrp="1" noChangeAspect="1"/>
          </p:cNvPicPr>
          <p:nvPr>
            <p:ph sz="half" idx="4294967295"/>
          </p:nvPr>
        </p:nvPicPr>
        <p:blipFill>
          <a:blip r:embed="rId3"/>
          <a:stretch/>
        </p:blipFill>
        <p:spPr>
          <a:xfrm>
            <a:off x="5001886" y="1506335"/>
            <a:ext cx="6479901" cy="4590673"/>
          </a:xfrm>
        </p:spPr>
      </p:pic>
      <p:pic>
        <p:nvPicPr>
          <p:cNvPr id="6" name="Picture 5">
            <a:extLst>
              <a:ext uri="{FF2B5EF4-FFF2-40B4-BE49-F238E27FC236}">
                <a16:creationId xmlns:a16="http://schemas.microsoft.com/office/drawing/2014/main" id="{A9024E38-B476-4509-86C9-DB50AA529FD5}"/>
              </a:ext>
            </a:extLst>
          </p:cNvPr>
          <p:cNvPicPr>
            <a:picLocks noChangeAspect="1"/>
          </p:cNvPicPr>
          <p:nvPr/>
        </p:nvPicPr>
        <p:blipFill>
          <a:blip r:embed="rId4"/>
          <a:stretch>
            <a:fillRect/>
          </a:stretch>
        </p:blipFill>
        <p:spPr>
          <a:xfrm>
            <a:off x="13805388" y="851954"/>
            <a:ext cx="6858000" cy="5143500"/>
          </a:xfrm>
          <a:prstGeom prst="rect">
            <a:avLst/>
          </a:prstGeom>
        </p:spPr>
      </p:pic>
      <p:pic>
        <p:nvPicPr>
          <p:cNvPr id="8" name="Picture 7" descr="A person wearing glasses&#10;&#10;Description automatically generated">
            <a:extLst>
              <a:ext uri="{FF2B5EF4-FFF2-40B4-BE49-F238E27FC236}">
                <a16:creationId xmlns:a16="http://schemas.microsoft.com/office/drawing/2014/main" id="{1A13434E-7B41-4994-809A-389BEC2E53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48563" y="-2453896"/>
            <a:ext cx="2452854" cy="2453896"/>
          </a:xfrm>
          <a:prstGeom prst="rect">
            <a:avLst/>
          </a:prstGeom>
        </p:spPr>
      </p:pic>
      <p:pic>
        <p:nvPicPr>
          <p:cNvPr id="4" name="Picture 3" descr="A group of people standing in a room&#10;&#10;Description automatically generated">
            <a:extLst>
              <a:ext uri="{FF2B5EF4-FFF2-40B4-BE49-F238E27FC236}">
                <a16:creationId xmlns:a16="http://schemas.microsoft.com/office/drawing/2014/main" id="{6507F73E-E368-4F8A-A3A5-9770398E76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81154" y="1600200"/>
            <a:ext cx="2253205" cy="1689904"/>
          </a:xfrm>
          <a:prstGeom prst="rect">
            <a:avLst/>
          </a:prstGeom>
        </p:spPr>
      </p:pic>
      <p:pic>
        <p:nvPicPr>
          <p:cNvPr id="10" name="Picture 9" descr="A person using a computer&#10;&#10;Description automatically generated">
            <a:extLst>
              <a:ext uri="{FF2B5EF4-FFF2-40B4-BE49-F238E27FC236}">
                <a16:creationId xmlns:a16="http://schemas.microsoft.com/office/drawing/2014/main" id="{719AF201-6307-4164-9A68-769092890A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6128" y="5730073"/>
            <a:ext cx="4828809" cy="3259445"/>
          </a:xfrm>
          <a:prstGeom prst="rect">
            <a:avLst/>
          </a:prstGeom>
        </p:spPr>
      </p:pic>
      <p:pic>
        <p:nvPicPr>
          <p:cNvPr id="13" name="Picture 12" descr="A picture containing indoor, table, living, room&#10;&#10;Description automatically generated">
            <a:extLst>
              <a:ext uri="{FF2B5EF4-FFF2-40B4-BE49-F238E27FC236}">
                <a16:creationId xmlns:a16="http://schemas.microsoft.com/office/drawing/2014/main" id="{B1810CB2-8D35-46DF-9DA9-74946B7EFA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91551" y="7184508"/>
            <a:ext cx="1627674" cy="2404611"/>
          </a:xfrm>
          <a:prstGeom prst="rect">
            <a:avLst/>
          </a:prstGeom>
        </p:spPr>
      </p:pic>
      <p:pic>
        <p:nvPicPr>
          <p:cNvPr id="15" name="Picture 14" descr="A group of people standing in a room&#10;&#10;Description automatically generated">
            <a:extLst>
              <a:ext uri="{FF2B5EF4-FFF2-40B4-BE49-F238E27FC236}">
                <a16:creationId xmlns:a16="http://schemas.microsoft.com/office/drawing/2014/main" id="{164FAC77-6F6D-4875-B09C-8D8394F8F41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00156" y="7422768"/>
            <a:ext cx="1390694" cy="2045323"/>
          </a:xfrm>
          <a:prstGeom prst="rect">
            <a:avLst/>
          </a:prstGeom>
        </p:spPr>
      </p:pic>
      <p:pic>
        <p:nvPicPr>
          <p:cNvPr id="17" name="Picture 16" descr="A picture containing person, man, holding, indoor&#10;&#10;Description automatically generated">
            <a:extLst>
              <a:ext uri="{FF2B5EF4-FFF2-40B4-BE49-F238E27FC236}">
                <a16:creationId xmlns:a16="http://schemas.microsoft.com/office/drawing/2014/main" id="{901E765F-5B22-439E-9A46-85F9AC5511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0213" y="1506335"/>
            <a:ext cx="3591692" cy="5143500"/>
          </a:xfrm>
          <a:prstGeom prst="rect">
            <a:avLst/>
          </a:prstGeom>
        </p:spPr>
      </p:pic>
      <p:pic>
        <p:nvPicPr>
          <p:cNvPr id="12" name="Picture 11" descr="A tall building in a city&#10;&#10;Description automatically generated">
            <a:extLst>
              <a:ext uri="{FF2B5EF4-FFF2-40B4-BE49-F238E27FC236}">
                <a16:creationId xmlns:a16="http://schemas.microsoft.com/office/drawing/2014/main" id="{5C33FA40-2B51-4EB6-8636-79EB698DBB5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10518285" y="4480126"/>
            <a:ext cx="6858000" cy="5143500"/>
          </a:xfrm>
          <a:prstGeom prst="rect">
            <a:avLst/>
          </a:prstGeom>
        </p:spPr>
      </p:pic>
      <p:pic>
        <p:nvPicPr>
          <p:cNvPr id="19" name="Picture 18" descr="A picture containing table, cake, sitting, green&#10;&#10;Description automatically generated">
            <a:extLst>
              <a:ext uri="{FF2B5EF4-FFF2-40B4-BE49-F238E27FC236}">
                <a16:creationId xmlns:a16="http://schemas.microsoft.com/office/drawing/2014/main" id="{8AF634B6-AC4C-4E5A-BB2E-2761DABD2B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836835" y="7422768"/>
            <a:ext cx="4044365" cy="2576029"/>
          </a:xfrm>
          <a:prstGeom prst="rect">
            <a:avLst/>
          </a:prstGeom>
        </p:spPr>
      </p:pic>
      <p:pic>
        <p:nvPicPr>
          <p:cNvPr id="21" name="Picture 20" descr="A view of a city&#10;&#10;Description automatically generated">
            <a:extLst>
              <a:ext uri="{FF2B5EF4-FFF2-40B4-BE49-F238E27FC236}">
                <a16:creationId xmlns:a16="http://schemas.microsoft.com/office/drawing/2014/main" id="{58B6CE04-EDC0-4925-98F2-A6ED5E01434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6501" y="-3556790"/>
            <a:ext cx="2964059" cy="2445152"/>
          </a:xfrm>
          <a:prstGeom prst="rect">
            <a:avLst/>
          </a:prstGeom>
        </p:spPr>
      </p:pic>
      <p:pic>
        <p:nvPicPr>
          <p:cNvPr id="22" name="Picture 21" descr="A large body of water with a city in the background&#10;&#10;Description automatically generated">
            <a:extLst>
              <a:ext uri="{FF2B5EF4-FFF2-40B4-BE49-F238E27FC236}">
                <a16:creationId xmlns:a16="http://schemas.microsoft.com/office/drawing/2014/main" id="{3A800013-4483-4CB2-9466-F7C6B2DB18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17282" y="3762376"/>
            <a:ext cx="3057525" cy="1495425"/>
          </a:xfrm>
          <a:prstGeom prst="rect">
            <a:avLst/>
          </a:prstGeom>
        </p:spPr>
      </p:pic>
      <p:pic>
        <p:nvPicPr>
          <p:cNvPr id="25" name="Picture 24" descr="A group of people posing for a photo&#10;&#10;Description automatically generated">
            <a:extLst>
              <a:ext uri="{FF2B5EF4-FFF2-40B4-BE49-F238E27FC236}">
                <a16:creationId xmlns:a16="http://schemas.microsoft.com/office/drawing/2014/main" id="{280932DC-4CD1-4C67-994C-86EED203914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405802" y="-4641448"/>
            <a:ext cx="5462016" cy="3657600"/>
          </a:xfrm>
          <a:prstGeom prst="rect">
            <a:avLst/>
          </a:prstGeom>
        </p:spPr>
      </p:pic>
      <p:pic>
        <p:nvPicPr>
          <p:cNvPr id="27" name="Picture 26" descr="A toy on a table&#10;&#10;Description automatically generated">
            <a:extLst>
              <a:ext uri="{FF2B5EF4-FFF2-40B4-BE49-F238E27FC236}">
                <a16:creationId xmlns:a16="http://schemas.microsoft.com/office/drawing/2014/main" id="{C5E0B98D-C7BA-4C00-B53C-FFC88C707F4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7342" t="31899" r="21646" b="23334"/>
          <a:stretch/>
        </p:blipFill>
        <p:spPr>
          <a:xfrm>
            <a:off x="-4197516" y="9468091"/>
            <a:ext cx="3750197" cy="3070186"/>
          </a:xfrm>
          <a:prstGeom prst="rect">
            <a:avLst/>
          </a:prstGeom>
        </p:spPr>
      </p:pic>
      <p:pic>
        <p:nvPicPr>
          <p:cNvPr id="29" name="Picture 28" descr="A picture containing grass, outdoor, field, large&#10;&#10;Description automatically generated">
            <a:extLst>
              <a:ext uri="{FF2B5EF4-FFF2-40B4-BE49-F238E27FC236}">
                <a16:creationId xmlns:a16="http://schemas.microsoft.com/office/drawing/2014/main" id="{B83BADAB-9F28-42DE-BD8C-6492DB0A721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837271" y="10712369"/>
            <a:ext cx="5144545" cy="4016415"/>
          </a:xfrm>
          <a:prstGeom prst="rect">
            <a:avLst/>
          </a:prstGeom>
        </p:spPr>
      </p:pic>
      <p:pic>
        <p:nvPicPr>
          <p:cNvPr id="23" name="Picture 22" descr="A picture containing indoor, sitting, fire, table&#10;&#10;Description automatically generated">
            <a:extLst>
              <a:ext uri="{FF2B5EF4-FFF2-40B4-BE49-F238E27FC236}">
                <a16:creationId xmlns:a16="http://schemas.microsoft.com/office/drawing/2014/main" id="{65B0FD52-8F1F-4CFB-A258-BABFEEAB315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92153" y="7264268"/>
            <a:ext cx="2869697" cy="1921672"/>
          </a:xfrm>
          <a:prstGeom prst="rect">
            <a:avLst/>
          </a:prstGeom>
        </p:spPr>
      </p:pic>
      <p:pic>
        <p:nvPicPr>
          <p:cNvPr id="26" name="Picture 25" descr="A large building in the background&#10;&#10;Description automatically generated">
            <a:extLst>
              <a:ext uri="{FF2B5EF4-FFF2-40B4-BE49-F238E27FC236}">
                <a16:creationId xmlns:a16="http://schemas.microsoft.com/office/drawing/2014/main" id="{665DFF70-0260-4399-A6B1-72D1040AE2F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400000">
            <a:off x="-10489557" y="-3555598"/>
            <a:ext cx="6858000" cy="5143500"/>
          </a:xfrm>
          <a:prstGeom prst="rect">
            <a:avLst/>
          </a:prstGeom>
        </p:spPr>
      </p:pic>
      <p:pic>
        <p:nvPicPr>
          <p:cNvPr id="28" name="Picture 27" descr="A person walking down the street&#10;&#10;Description automatically generated">
            <a:extLst>
              <a:ext uri="{FF2B5EF4-FFF2-40B4-BE49-F238E27FC236}">
                <a16:creationId xmlns:a16="http://schemas.microsoft.com/office/drawing/2014/main" id="{EC5FD6AA-2CFA-4A9C-9C73-A65201CCCB0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524000" y="7196083"/>
            <a:ext cx="9144000" cy="4164770"/>
          </a:xfrm>
          <a:prstGeom prst="rect">
            <a:avLst/>
          </a:prstGeom>
        </p:spPr>
      </p:pic>
      <p:pic>
        <p:nvPicPr>
          <p:cNvPr id="33" name="Picture 32" descr="A picture containing circuit, electronics&#10;&#10;Description automatically generated">
            <a:extLst>
              <a:ext uri="{FF2B5EF4-FFF2-40B4-BE49-F238E27FC236}">
                <a16:creationId xmlns:a16="http://schemas.microsoft.com/office/drawing/2014/main" id="{17EAE80F-81F8-49AC-B3DF-0A21BEF2A71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482857" y="-2387157"/>
            <a:ext cx="3685910" cy="1746968"/>
          </a:xfrm>
          <a:prstGeom prst="rect">
            <a:avLst/>
          </a:prstGeom>
        </p:spPr>
      </p:pic>
      <p:pic>
        <p:nvPicPr>
          <p:cNvPr id="35" name="Picture 34" descr="A circuit board&#10;&#10;Description automatically generated">
            <a:extLst>
              <a:ext uri="{FF2B5EF4-FFF2-40B4-BE49-F238E27FC236}">
                <a16:creationId xmlns:a16="http://schemas.microsoft.com/office/drawing/2014/main" id="{A86DD114-9FC6-474E-94F3-BD79F2EBA6A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582365" y="-361555"/>
            <a:ext cx="3142648" cy="1489484"/>
          </a:xfrm>
          <a:prstGeom prst="rect">
            <a:avLst/>
          </a:prstGeom>
        </p:spPr>
      </p:pic>
    </p:spTree>
    <p:extLst>
      <p:ext uri="{BB962C8B-B14F-4D97-AF65-F5344CB8AC3E}">
        <p14:creationId xmlns:p14="http://schemas.microsoft.com/office/powerpoint/2010/main" val="207555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574D-2613-495B-82FC-EFDC6AA9C965}"/>
              </a:ext>
            </a:extLst>
          </p:cNvPr>
          <p:cNvSpPr>
            <a:spLocks noGrp="1"/>
          </p:cNvSpPr>
          <p:nvPr>
            <p:ph type="title"/>
          </p:nvPr>
        </p:nvSpPr>
        <p:spPr/>
        <p:txBody>
          <a:bodyPr/>
          <a:lstStyle/>
          <a:p>
            <a:r>
              <a:rPr lang="en-US" dirty="0"/>
              <a:t>Let’s try the “Chat” interface</a:t>
            </a:r>
          </a:p>
        </p:txBody>
      </p:sp>
      <p:sp>
        <p:nvSpPr>
          <p:cNvPr id="7" name="Content Placeholder 6">
            <a:extLst>
              <a:ext uri="{FF2B5EF4-FFF2-40B4-BE49-F238E27FC236}">
                <a16:creationId xmlns:a16="http://schemas.microsoft.com/office/drawing/2014/main" id="{C349FF2C-43FE-4B4F-9BC7-1C242EAF0E46}"/>
              </a:ext>
            </a:extLst>
          </p:cNvPr>
          <p:cNvSpPr>
            <a:spLocks noGrp="1"/>
          </p:cNvSpPr>
          <p:nvPr>
            <p:ph type="body" sz="quarter" idx="12"/>
          </p:nvPr>
        </p:nvSpPr>
        <p:spPr/>
        <p:txBody>
          <a:bodyPr>
            <a:normAutofit/>
          </a:bodyPr>
          <a:lstStyle/>
          <a:p>
            <a:pPr marL="228600" indent="0">
              <a:buNone/>
            </a:pPr>
            <a:r>
              <a:rPr lang="en-US" dirty="0"/>
              <a:t>How many of you were at the social hour last week?</a:t>
            </a:r>
          </a:p>
          <a:p>
            <a:pPr marL="228600" indent="0" algn="r">
              <a:buNone/>
            </a:pPr>
            <a:r>
              <a:rPr lang="en-US" i="1" dirty="0"/>
              <a:t>(Type your answer into the chat window)</a:t>
            </a:r>
            <a:endParaRPr lang="en-US" dirty="0"/>
          </a:p>
          <a:p>
            <a:pPr marL="7938" lvl="1" indent="0">
              <a:buNone/>
            </a:pPr>
            <a:r>
              <a:rPr lang="en-US" i="1" dirty="0">
                <a:solidFill>
                  <a:schemeClr val="bg1"/>
                </a:solidFill>
              </a:rPr>
              <a:t>How many of you are doing what you went to school to learn to do?</a:t>
            </a:r>
          </a:p>
          <a:p>
            <a:endParaRPr lang="en-US" dirty="0"/>
          </a:p>
          <a:p>
            <a:pPr marL="228600" indent="0">
              <a:buNone/>
            </a:pPr>
            <a:endParaRPr lang="en-US" dirty="0"/>
          </a:p>
        </p:txBody>
      </p:sp>
      <p:pic>
        <p:nvPicPr>
          <p:cNvPr id="11" name="Content Placeholder 10">
            <a:extLst>
              <a:ext uri="{FF2B5EF4-FFF2-40B4-BE49-F238E27FC236}">
                <a16:creationId xmlns:a16="http://schemas.microsoft.com/office/drawing/2014/main" id="{AC4B657D-452B-4CFE-A66F-5313E8220E6E}"/>
              </a:ext>
            </a:extLst>
          </p:cNvPr>
          <p:cNvPicPr>
            <a:picLocks noGrp="1" noChangeAspect="1"/>
          </p:cNvPicPr>
          <p:nvPr>
            <p:ph sz="half" idx="4294967295"/>
          </p:nvPr>
        </p:nvPicPr>
        <p:blipFill>
          <a:blip r:embed="rId2"/>
          <a:stretch/>
        </p:blipFill>
        <p:spPr>
          <a:xfrm>
            <a:off x="12814278" y="1506538"/>
            <a:ext cx="6478587" cy="4591050"/>
          </a:xfrm>
        </p:spPr>
      </p:pic>
      <p:pic>
        <p:nvPicPr>
          <p:cNvPr id="6" name="Picture 5">
            <a:extLst>
              <a:ext uri="{FF2B5EF4-FFF2-40B4-BE49-F238E27FC236}">
                <a16:creationId xmlns:a16="http://schemas.microsoft.com/office/drawing/2014/main" id="{A9024E38-B476-4509-86C9-DB50AA529FD5}"/>
              </a:ext>
            </a:extLst>
          </p:cNvPr>
          <p:cNvPicPr>
            <a:picLocks noChangeAspect="1"/>
          </p:cNvPicPr>
          <p:nvPr/>
        </p:nvPicPr>
        <p:blipFill>
          <a:blip r:embed="rId3"/>
          <a:stretch>
            <a:fillRect/>
          </a:stretch>
        </p:blipFill>
        <p:spPr>
          <a:xfrm>
            <a:off x="13805388" y="851954"/>
            <a:ext cx="6858000" cy="5143500"/>
          </a:xfrm>
          <a:prstGeom prst="rect">
            <a:avLst/>
          </a:prstGeom>
        </p:spPr>
      </p:pic>
      <p:pic>
        <p:nvPicPr>
          <p:cNvPr id="8" name="Picture 7" descr="A person wearing glasses&#10;&#10;Description automatically generated">
            <a:extLst>
              <a:ext uri="{FF2B5EF4-FFF2-40B4-BE49-F238E27FC236}">
                <a16:creationId xmlns:a16="http://schemas.microsoft.com/office/drawing/2014/main" id="{1A13434E-7B41-4994-809A-389BEC2E53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48563" y="-2453896"/>
            <a:ext cx="2452854" cy="2453896"/>
          </a:xfrm>
          <a:prstGeom prst="rect">
            <a:avLst/>
          </a:prstGeom>
        </p:spPr>
      </p:pic>
      <p:pic>
        <p:nvPicPr>
          <p:cNvPr id="4" name="Picture 3" descr="A group of people standing in a room&#10;&#10;Description automatically generated">
            <a:extLst>
              <a:ext uri="{FF2B5EF4-FFF2-40B4-BE49-F238E27FC236}">
                <a16:creationId xmlns:a16="http://schemas.microsoft.com/office/drawing/2014/main" id="{6507F73E-E368-4F8A-A3A5-9770398E76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1154" y="1600200"/>
            <a:ext cx="2253205" cy="1689904"/>
          </a:xfrm>
          <a:prstGeom prst="rect">
            <a:avLst/>
          </a:prstGeom>
        </p:spPr>
      </p:pic>
      <p:pic>
        <p:nvPicPr>
          <p:cNvPr id="10" name="Picture 9" descr="A person using a computer&#10;&#10;Description automatically generated">
            <a:extLst>
              <a:ext uri="{FF2B5EF4-FFF2-40B4-BE49-F238E27FC236}">
                <a16:creationId xmlns:a16="http://schemas.microsoft.com/office/drawing/2014/main" id="{719AF201-6307-4164-9A68-769092890A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6128" y="5730073"/>
            <a:ext cx="4828809" cy="3259445"/>
          </a:xfrm>
          <a:prstGeom prst="rect">
            <a:avLst/>
          </a:prstGeom>
        </p:spPr>
      </p:pic>
      <p:pic>
        <p:nvPicPr>
          <p:cNvPr id="13" name="Picture 12" descr="A picture containing indoor, table, living, room&#10;&#10;Description automatically generated">
            <a:extLst>
              <a:ext uri="{FF2B5EF4-FFF2-40B4-BE49-F238E27FC236}">
                <a16:creationId xmlns:a16="http://schemas.microsoft.com/office/drawing/2014/main" id="{B1810CB2-8D35-46DF-9DA9-74946B7EFA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91551" y="7184508"/>
            <a:ext cx="1627674" cy="2404611"/>
          </a:xfrm>
          <a:prstGeom prst="rect">
            <a:avLst/>
          </a:prstGeom>
        </p:spPr>
      </p:pic>
      <p:pic>
        <p:nvPicPr>
          <p:cNvPr id="15" name="Picture 14" descr="A group of people standing in a room&#10;&#10;Description automatically generated">
            <a:extLst>
              <a:ext uri="{FF2B5EF4-FFF2-40B4-BE49-F238E27FC236}">
                <a16:creationId xmlns:a16="http://schemas.microsoft.com/office/drawing/2014/main" id="{164FAC77-6F6D-4875-B09C-8D8394F8F4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00156" y="7422768"/>
            <a:ext cx="1390694" cy="2045323"/>
          </a:xfrm>
          <a:prstGeom prst="rect">
            <a:avLst/>
          </a:prstGeom>
        </p:spPr>
      </p:pic>
      <p:pic>
        <p:nvPicPr>
          <p:cNvPr id="17" name="Picture 16" descr="A picture containing person, man, holding, indoor&#10;&#10;Description automatically generated">
            <a:extLst>
              <a:ext uri="{FF2B5EF4-FFF2-40B4-BE49-F238E27FC236}">
                <a16:creationId xmlns:a16="http://schemas.microsoft.com/office/drawing/2014/main" id="{901E765F-5B22-439E-9A46-85F9AC5511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31432" y="1328331"/>
            <a:ext cx="3591692" cy="5143500"/>
          </a:xfrm>
          <a:prstGeom prst="rect">
            <a:avLst/>
          </a:prstGeom>
        </p:spPr>
      </p:pic>
      <p:pic>
        <p:nvPicPr>
          <p:cNvPr id="12" name="Picture 11" descr="A tall building in a city&#10;&#10;Description automatically generated">
            <a:extLst>
              <a:ext uri="{FF2B5EF4-FFF2-40B4-BE49-F238E27FC236}">
                <a16:creationId xmlns:a16="http://schemas.microsoft.com/office/drawing/2014/main" id="{5C33FA40-2B51-4EB6-8636-79EB698DBB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0518285" y="4480126"/>
            <a:ext cx="6858000" cy="5143500"/>
          </a:xfrm>
          <a:prstGeom prst="rect">
            <a:avLst/>
          </a:prstGeom>
        </p:spPr>
      </p:pic>
      <p:pic>
        <p:nvPicPr>
          <p:cNvPr id="19" name="Picture 18" descr="A picture containing table, cake, sitting, green&#10;&#10;Description automatically generated">
            <a:extLst>
              <a:ext uri="{FF2B5EF4-FFF2-40B4-BE49-F238E27FC236}">
                <a16:creationId xmlns:a16="http://schemas.microsoft.com/office/drawing/2014/main" id="{8AF634B6-AC4C-4E5A-BB2E-2761DABD2B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836835" y="7422768"/>
            <a:ext cx="4044365" cy="2576029"/>
          </a:xfrm>
          <a:prstGeom prst="rect">
            <a:avLst/>
          </a:prstGeom>
        </p:spPr>
      </p:pic>
      <p:pic>
        <p:nvPicPr>
          <p:cNvPr id="21" name="Picture 20" descr="A view of a city&#10;&#10;Description automatically generated">
            <a:extLst>
              <a:ext uri="{FF2B5EF4-FFF2-40B4-BE49-F238E27FC236}">
                <a16:creationId xmlns:a16="http://schemas.microsoft.com/office/drawing/2014/main" id="{58B6CE04-EDC0-4925-98F2-A6ED5E0143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26501" y="-3556790"/>
            <a:ext cx="2964059" cy="2445152"/>
          </a:xfrm>
          <a:prstGeom prst="rect">
            <a:avLst/>
          </a:prstGeom>
        </p:spPr>
      </p:pic>
      <p:pic>
        <p:nvPicPr>
          <p:cNvPr id="22" name="Picture 21" descr="A large body of water with a city in the background&#10;&#10;Description automatically generated">
            <a:extLst>
              <a:ext uri="{FF2B5EF4-FFF2-40B4-BE49-F238E27FC236}">
                <a16:creationId xmlns:a16="http://schemas.microsoft.com/office/drawing/2014/main" id="{3A800013-4483-4CB2-9466-F7C6B2DB18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17282" y="3762376"/>
            <a:ext cx="3057525" cy="1495425"/>
          </a:xfrm>
          <a:prstGeom prst="rect">
            <a:avLst/>
          </a:prstGeom>
        </p:spPr>
      </p:pic>
      <p:pic>
        <p:nvPicPr>
          <p:cNvPr id="25" name="Picture 24" descr="A group of people posing for a photo&#10;&#10;Description automatically generated">
            <a:extLst>
              <a:ext uri="{FF2B5EF4-FFF2-40B4-BE49-F238E27FC236}">
                <a16:creationId xmlns:a16="http://schemas.microsoft.com/office/drawing/2014/main" id="{280932DC-4CD1-4C67-994C-86EED20391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405802" y="-4641448"/>
            <a:ext cx="5462016" cy="3657600"/>
          </a:xfrm>
          <a:prstGeom prst="rect">
            <a:avLst/>
          </a:prstGeom>
        </p:spPr>
      </p:pic>
      <p:pic>
        <p:nvPicPr>
          <p:cNvPr id="27" name="Picture 26" descr="A toy on a table&#10;&#10;Description automatically generated">
            <a:extLst>
              <a:ext uri="{FF2B5EF4-FFF2-40B4-BE49-F238E27FC236}">
                <a16:creationId xmlns:a16="http://schemas.microsoft.com/office/drawing/2014/main" id="{C5E0B98D-C7BA-4C00-B53C-FFC88C707F4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342" t="31899" r="21646" b="23334"/>
          <a:stretch/>
        </p:blipFill>
        <p:spPr>
          <a:xfrm>
            <a:off x="-4197516" y="9468091"/>
            <a:ext cx="3750197" cy="3070186"/>
          </a:xfrm>
          <a:prstGeom prst="rect">
            <a:avLst/>
          </a:prstGeom>
        </p:spPr>
      </p:pic>
      <p:pic>
        <p:nvPicPr>
          <p:cNvPr id="29" name="Picture 28" descr="A picture containing grass, outdoor, field, large&#10;&#10;Description automatically generated">
            <a:extLst>
              <a:ext uri="{FF2B5EF4-FFF2-40B4-BE49-F238E27FC236}">
                <a16:creationId xmlns:a16="http://schemas.microsoft.com/office/drawing/2014/main" id="{B83BADAB-9F28-42DE-BD8C-6492DB0A721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837271" y="10712369"/>
            <a:ext cx="5144545" cy="4016415"/>
          </a:xfrm>
          <a:prstGeom prst="rect">
            <a:avLst/>
          </a:prstGeom>
        </p:spPr>
      </p:pic>
      <p:pic>
        <p:nvPicPr>
          <p:cNvPr id="23" name="Picture 22" descr="A picture containing indoor, sitting, fire, table&#10;&#10;Description automatically generated">
            <a:extLst>
              <a:ext uri="{FF2B5EF4-FFF2-40B4-BE49-F238E27FC236}">
                <a16:creationId xmlns:a16="http://schemas.microsoft.com/office/drawing/2014/main" id="{65B0FD52-8F1F-4CFB-A258-BABFEEAB315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92153" y="7264268"/>
            <a:ext cx="2869697" cy="1921672"/>
          </a:xfrm>
          <a:prstGeom prst="rect">
            <a:avLst/>
          </a:prstGeom>
        </p:spPr>
      </p:pic>
      <p:pic>
        <p:nvPicPr>
          <p:cNvPr id="26" name="Picture 25" descr="A large building in the background&#10;&#10;Description automatically generated">
            <a:extLst>
              <a:ext uri="{FF2B5EF4-FFF2-40B4-BE49-F238E27FC236}">
                <a16:creationId xmlns:a16="http://schemas.microsoft.com/office/drawing/2014/main" id="{665DFF70-0260-4399-A6B1-72D1040AE2F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5400000">
            <a:off x="-10489557" y="-3555598"/>
            <a:ext cx="6858000" cy="5143500"/>
          </a:xfrm>
          <a:prstGeom prst="rect">
            <a:avLst/>
          </a:prstGeom>
        </p:spPr>
      </p:pic>
      <p:pic>
        <p:nvPicPr>
          <p:cNvPr id="28" name="Picture 27" descr="A person walking down the street&#10;&#10;Description automatically generated">
            <a:extLst>
              <a:ext uri="{FF2B5EF4-FFF2-40B4-BE49-F238E27FC236}">
                <a16:creationId xmlns:a16="http://schemas.microsoft.com/office/drawing/2014/main" id="{EC5FD6AA-2CFA-4A9C-9C73-A65201CCCB0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24000" y="7196083"/>
            <a:ext cx="9144000" cy="4164770"/>
          </a:xfrm>
          <a:prstGeom prst="rect">
            <a:avLst/>
          </a:prstGeom>
        </p:spPr>
      </p:pic>
      <p:pic>
        <p:nvPicPr>
          <p:cNvPr id="33" name="Picture 32" descr="A picture containing circuit, electronics&#10;&#10;Description automatically generated">
            <a:extLst>
              <a:ext uri="{FF2B5EF4-FFF2-40B4-BE49-F238E27FC236}">
                <a16:creationId xmlns:a16="http://schemas.microsoft.com/office/drawing/2014/main" id="{17EAE80F-81F8-49AC-B3DF-0A21BEF2A71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482857" y="-2387157"/>
            <a:ext cx="3685910" cy="1746968"/>
          </a:xfrm>
          <a:prstGeom prst="rect">
            <a:avLst/>
          </a:prstGeom>
        </p:spPr>
      </p:pic>
      <p:pic>
        <p:nvPicPr>
          <p:cNvPr id="35" name="Picture 34" descr="A circuit board&#10;&#10;Description automatically generated">
            <a:extLst>
              <a:ext uri="{FF2B5EF4-FFF2-40B4-BE49-F238E27FC236}">
                <a16:creationId xmlns:a16="http://schemas.microsoft.com/office/drawing/2014/main" id="{A86DD114-9FC6-474E-94F3-BD79F2EBA6A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582365" y="-361555"/>
            <a:ext cx="3142648" cy="1489484"/>
          </a:xfrm>
          <a:prstGeom prst="rect">
            <a:avLst/>
          </a:prstGeom>
        </p:spPr>
      </p:pic>
    </p:spTree>
    <p:extLst>
      <p:ext uri="{BB962C8B-B14F-4D97-AF65-F5344CB8AC3E}">
        <p14:creationId xmlns:p14="http://schemas.microsoft.com/office/powerpoint/2010/main" val="4140019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circuit board&#10;&#10;Description automatically generated">
            <a:extLst>
              <a:ext uri="{FF2B5EF4-FFF2-40B4-BE49-F238E27FC236}">
                <a16:creationId xmlns:a16="http://schemas.microsoft.com/office/drawing/2014/main" id="{176D432E-746F-4F98-901A-DB9153EC68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213" y="4281034"/>
            <a:ext cx="5159110" cy="2445203"/>
          </a:xfrm>
          <a:prstGeom prst="rect">
            <a:avLst/>
          </a:prstGeom>
        </p:spPr>
      </p:pic>
      <p:sp>
        <p:nvSpPr>
          <p:cNvPr id="2" name="Title 1">
            <a:extLst>
              <a:ext uri="{FF2B5EF4-FFF2-40B4-BE49-F238E27FC236}">
                <a16:creationId xmlns:a16="http://schemas.microsoft.com/office/drawing/2014/main" id="{47FA574D-2613-495B-82FC-EFDC6AA9C965}"/>
              </a:ext>
            </a:extLst>
          </p:cNvPr>
          <p:cNvSpPr>
            <a:spLocks noGrp="1"/>
          </p:cNvSpPr>
          <p:nvPr>
            <p:ph type="title"/>
          </p:nvPr>
        </p:nvSpPr>
        <p:spPr/>
        <p:txBody>
          <a:bodyPr/>
          <a:lstStyle/>
          <a:p>
            <a:r>
              <a:rPr lang="en-US" dirty="0"/>
              <a:t>I’m Doing Something Totally Different</a:t>
            </a:r>
          </a:p>
        </p:txBody>
      </p:sp>
      <p:sp>
        <p:nvSpPr>
          <p:cNvPr id="7" name="Content Placeholder 6">
            <a:extLst>
              <a:ext uri="{FF2B5EF4-FFF2-40B4-BE49-F238E27FC236}">
                <a16:creationId xmlns:a16="http://schemas.microsoft.com/office/drawing/2014/main" id="{C349FF2C-43FE-4B4F-9BC7-1C242EAF0E46}"/>
              </a:ext>
            </a:extLst>
          </p:cNvPr>
          <p:cNvSpPr>
            <a:spLocks noGrp="1"/>
          </p:cNvSpPr>
          <p:nvPr>
            <p:ph sz="half" idx="4294967295"/>
          </p:nvPr>
        </p:nvSpPr>
        <p:spPr>
          <a:xfrm>
            <a:off x="0" y="-6021388"/>
            <a:ext cx="4038600" cy="5143500"/>
          </a:xfrm>
        </p:spPr>
        <p:txBody>
          <a:bodyPr>
            <a:normAutofit fontScale="77500" lnSpcReduction="20000"/>
          </a:bodyPr>
          <a:lstStyle/>
          <a:p>
            <a:r>
              <a:rPr lang="en-US" dirty="0"/>
              <a:t>I intended to be an aircraft maintenance engineer</a:t>
            </a:r>
          </a:p>
          <a:p>
            <a:endParaRPr lang="en-US" dirty="0"/>
          </a:p>
          <a:p>
            <a:pPr marL="7938" lvl="1" indent="0">
              <a:buNone/>
            </a:pPr>
            <a:r>
              <a:rPr lang="en-US" i="1" dirty="0">
                <a:solidFill>
                  <a:schemeClr val="bg1"/>
                </a:solidFill>
              </a:rPr>
              <a:t>How many of you are doing what you went to school to learn to do?</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sz="1500" i="1" dirty="0"/>
              <a:t>(Go to </a:t>
            </a:r>
            <a:r>
              <a:rPr lang="en-US" sz="1500" i="1" dirty="0">
                <a:hlinkClick r:id="rId3"/>
              </a:rPr>
              <a:t>https://tinyurl.com/PVequalsmRT</a:t>
            </a:r>
            <a:r>
              <a:rPr lang="en-US" sz="1500" i="1" dirty="0"/>
              <a:t> for more pictures and videos from the balloon flight)</a:t>
            </a:r>
          </a:p>
          <a:p>
            <a:pPr marL="0" indent="0">
              <a:buNone/>
            </a:pPr>
            <a:endParaRPr lang="en-US" dirty="0"/>
          </a:p>
        </p:txBody>
      </p:sp>
      <p:pic>
        <p:nvPicPr>
          <p:cNvPr id="11" name="Content Placeholder 10">
            <a:extLst>
              <a:ext uri="{FF2B5EF4-FFF2-40B4-BE49-F238E27FC236}">
                <a16:creationId xmlns:a16="http://schemas.microsoft.com/office/drawing/2014/main" id="{AC4B657D-452B-4CFE-A66F-5313E8220E6E}"/>
              </a:ext>
            </a:extLst>
          </p:cNvPr>
          <p:cNvPicPr>
            <a:picLocks noGrp="1" noChangeAspect="1"/>
          </p:cNvPicPr>
          <p:nvPr>
            <p:ph sz="half" idx="4294967295"/>
          </p:nvPr>
        </p:nvPicPr>
        <p:blipFill>
          <a:blip r:embed="rId4">
            <a:alphaModFix amt="75000"/>
          </a:blip>
          <a:stretch/>
        </p:blipFill>
        <p:spPr>
          <a:xfrm>
            <a:off x="4666883" y="1600200"/>
            <a:ext cx="3467147" cy="2456265"/>
          </a:xfrm>
        </p:spPr>
      </p:pic>
      <p:pic>
        <p:nvPicPr>
          <p:cNvPr id="6" name="Picture 5">
            <a:extLst>
              <a:ext uri="{FF2B5EF4-FFF2-40B4-BE49-F238E27FC236}">
                <a16:creationId xmlns:a16="http://schemas.microsoft.com/office/drawing/2014/main" id="{A9024E38-B476-4509-86C9-DB50AA529FD5}"/>
              </a:ext>
            </a:extLst>
          </p:cNvPr>
          <p:cNvPicPr>
            <a:picLocks noChangeAspect="1"/>
          </p:cNvPicPr>
          <p:nvPr/>
        </p:nvPicPr>
        <p:blipFill>
          <a:blip r:embed="rId5"/>
          <a:stretch>
            <a:fillRect/>
          </a:stretch>
        </p:blipFill>
        <p:spPr>
          <a:xfrm>
            <a:off x="13805388" y="851954"/>
            <a:ext cx="6858000" cy="5143500"/>
          </a:xfrm>
          <a:prstGeom prst="rect">
            <a:avLst/>
          </a:prstGeom>
        </p:spPr>
      </p:pic>
      <p:pic>
        <p:nvPicPr>
          <p:cNvPr id="8" name="Picture 7" descr="A person wearing glasses&#10;&#10;Description automatically generated">
            <a:extLst>
              <a:ext uri="{FF2B5EF4-FFF2-40B4-BE49-F238E27FC236}">
                <a16:creationId xmlns:a16="http://schemas.microsoft.com/office/drawing/2014/main" id="{1A13434E-7B41-4994-809A-389BEC2E53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48563" y="-2453896"/>
            <a:ext cx="2452854" cy="2453896"/>
          </a:xfrm>
          <a:prstGeom prst="rect">
            <a:avLst/>
          </a:prstGeom>
        </p:spPr>
      </p:pic>
      <p:pic>
        <p:nvPicPr>
          <p:cNvPr id="4" name="Picture 3" descr="A group of people standing in a room&#10;&#10;Description automatically generated">
            <a:extLst>
              <a:ext uri="{FF2B5EF4-FFF2-40B4-BE49-F238E27FC236}">
                <a16:creationId xmlns:a16="http://schemas.microsoft.com/office/drawing/2014/main" id="{6507F73E-E368-4F8A-A3A5-9770398E76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1154" y="1600200"/>
            <a:ext cx="2253205" cy="1689904"/>
          </a:xfrm>
          <a:prstGeom prst="rect">
            <a:avLst/>
          </a:prstGeom>
        </p:spPr>
      </p:pic>
      <p:pic>
        <p:nvPicPr>
          <p:cNvPr id="10" name="Picture 9" descr="A person using a computer&#10;&#10;Description automatically generated">
            <a:extLst>
              <a:ext uri="{FF2B5EF4-FFF2-40B4-BE49-F238E27FC236}">
                <a16:creationId xmlns:a16="http://schemas.microsoft.com/office/drawing/2014/main" id="{719AF201-6307-4164-9A68-769092890A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213" y="1588948"/>
            <a:ext cx="3622524" cy="2445203"/>
          </a:xfrm>
          <a:prstGeom prst="rect">
            <a:avLst/>
          </a:prstGeom>
        </p:spPr>
      </p:pic>
      <p:pic>
        <p:nvPicPr>
          <p:cNvPr id="13" name="Picture 12" descr="A picture containing indoor, table, living, room&#10;&#10;Description automatically generated">
            <a:extLst>
              <a:ext uri="{FF2B5EF4-FFF2-40B4-BE49-F238E27FC236}">
                <a16:creationId xmlns:a16="http://schemas.microsoft.com/office/drawing/2014/main" id="{B1810CB2-8D35-46DF-9DA9-74946B7EFA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991551" y="7184508"/>
            <a:ext cx="1627674" cy="2404611"/>
          </a:xfrm>
          <a:prstGeom prst="rect">
            <a:avLst/>
          </a:prstGeom>
        </p:spPr>
      </p:pic>
      <p:pic>
        <p:nvPicPr>
          <p:cNvPr id="15" name="Picture 14" descr="A group of people standing in a room&#10;&#10;Description automatically generated">
            <a:extLst>
              <a:ext uri="{FF2B5EF4-FFF2-40B4-BE49-F238E27FC236}">
                <a16:creationId xmlns:a16="http://schemas.microsoft.com/office/drawing/2014/main" id="{164FAC77-6F6D-4875-B09C-8D8394F8F4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0156" y="7422768"/>
            <a:ext cx="1390694" cy="2045323"/>
          </a:xfrm>
          <a:prstGeom prst="rect">
            <a:avLst/>
          </a:prstGeom>
        </p:spPr>
      </p:pic>
      <p:pic>
        <p:nvPicPr>
          <p:cNvPr id="17" name="Picture 16" descr="A picture containing person, man, holding, indoor&#10;&#10;Description automatically generated">
            <a:extLst>
              <a:ext uri="{FF2B5EF4-FFF2-40B4-BE49-F238E27FC236}">
                <a16:creationId xmlns:a16="http://schemas.microsoft.com/office/drawing/2014/main" id="{901E765F-5B22-439E-9A46-85F9AC55115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29185" y="6268629"/>
            <a:ext cx="1769428" cy="2533918"/>
          </a:xfrm>
          <a:prstGeom prst="rect">
            <a:avLst/>
          </a:prstGeom>
        </p:spPr>
      </p:pic>
      <p:pic>
        <p:nvPicPr>
          <p:cNvPr id="12" name="Picture 11" descr="A tall building in a city&#10;&#10;Description automatically generated">
            <a:extLst>
              <a:ext uri="{FF2B5EF4-FFF2-40B4-BE49-F238E27FC236}">
                <a16:creationId xmlns:a16="http://schemas.microsoft.com/office/drawing/2014/main" id="{5C33FA40-2B51-4EB6-8636-79EB698DBB5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10518285" y="4480126"/>
            <a:ext cx="6858000" cy="5143500"/>
          </a:xfrm>
          <a:prstGeom prst="rect">
            <a:avLst/>
          </a:prstGeom>
        </p:spPr>
      </p:pic>
      <p:pic>
        <p:nvPicPr>
          <p:cNvPr id="19" name="Picture 18" descr="A picture containing table, cake, sitting, green&#10;&#10;Description automatically generated">
            <a:extLst>
              <a:ext uri="{FF2B5EF4-FFF2-40B4-BE49-F238E27FC236}">
                <a16:creationId xmlns:a16="http://schemas.microsoft.com/office/drawing/2014/main" id="{8AF634B6-AC4C-4E5A-BB2E-2761DABD2B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836835" y="7422768"/>
            <a:ext cx="4044365" cy="2576029"/>
          </a:xfrm>
          <a:prstGeom prst="rect">
            <a:avLst/>
          </a:prstGeom>
        </p:spPr>
      </p:pic>
      <p:pic>
        <p:nvPicPr>
          <p:cNvPr id="21" name="Picture 20" descr="A view of a city&#10;&#10;Description automatically generated">
            <a:extLst>
              <a:ext uri="{FF2B5EF4-FFF2-40B4-BE49-F238E27FC236}">
                <a16:creationId xmlns:a16="http://schemas.microsoft.com/office/drawing/2014/main" id="{58B6CE04-EDC0-4925-98F2-A6ED5E01434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26501" y="-3556790"/>
            <a:ext cx="2964059" cy="2445152"/>
          </a:xfrm>
          <a:prstGeom prst="rect">
            <a:avLst/>
          </a:prstGeom>
        </p:spPr>
      </p:pic>
      <p:pic>
        <p:nvPicPr>
          <p:cNvPr id="22" name="Picture 21" descr="A large body of water with a city in the background&#10;&#10;Description automatically generated">
            <a:extLst>
              <a:ext uri="{FF2B5EF4-FFF2-40B4-BE49-F238E27FC236}">
                <a16:creationId xmlns:a16="http://schemas.microsoft.com/office/drawing/2014/main" id="{3A800013-4483-4CB2-9466-F7C6B2DB18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17282" y="3762376"/>
            <a:ext cx="3057525" cy="1495425"/>
          </a:xfrm>
          <a:prstGeom prst="rect">
            <a:avLst/>
          </a:prstGeom>
        </p:spPr>
      </p:pic>
      <p:pic>
        <p:nvPicPr>
          <p:cNvPr id="25" name="Picture 24" descr="A group of people posing for a photo&#10;&#10;Description automatically generated">
            <a:extLst>
              <a:ext uri="{FF2B5EF4-FFF2-40B4-BE49-F238E27FC236}">
                <a16:creationId xmlns:a16="http://schemas.microsoft.com/office/drawing/2014/main" id="{280932DC-4CD1-4C67-994C-86EED203914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405802" y="-4641448"/>
            <a:ext cx="5462016" cy="3657600"/>
          </a:xfrm>
          <a:prstGeom prst="rect">
            <a:avLst/>
          </a:prstGeom>
        </p:spPr>
      </p:pic>
      <p:pic>
        <p:nvPicPr>
          <p:cNvPr id="27" name="Picture 26" descr="A toy on a table&#10;&#10;Description automatically generated">
            <a:extLst>
              <a:ext uri="{FF2B5EF4-FFF2-40B4-BE49-F238E27FC236}">
                <a16:creationId xmlns:a16="http://schemas.microsoft.com/office/drawing/2014/main" id="{C5E0B98D-C7BA-4C00-B53C-FFC88C707F4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7342" t="31899" r="21646" b="23334"/>
          <a:stretch/>
        </p:blipFill>
        <p:spPr>
          <a:xfrm>
            <a:off x="-4197516" y="9468091"/>
            <a:ext cx="3750197" cy="3070186"/>
          </a:xfrm>
          <a:prstGeom prst="rect">
            <a:avLst/>
          </a:prstGeom>
        </p:spPr>
      </p:pic>
      <p:pic>
        <p:nvPicPr>
          <p:cNvPr id="29" name="Picture 28" descr="A picture containing grass, outdoor, field, large&#10;&#10;Description automatically generated">
            <a:extLst>
              <a:ext uri="{FF2B5EF4-FFF2-40B4-BE49-F238E27FC236}">
                <a16:creationId xmlns:a16="http://schemas.microsoft.com/office/drawing/2014/main" id="{B83BADAB-9F28-42DE-BD8C-6492DB0A721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837271" y="10712369"/>
            <a:ext cx="5144545" cy="4016415"/>
          </a:xfrm>
          <a:prstGeom prst="rect">
            <a:avLst/>
          </a:prstGeom>
        </p:spPr>
      </p:pic>
      <p:pic>
        <p:nvPicPr>
          <p:cNvPr id="23" name="Picture 22" descr="A picture containing indoor, sitting, fire, table&#10;&#10;Description automatically generated">
            <a:extLst>
              <a:ext uri="{FF2B5EF4-FFF2-40B4-BE49-F238E27FC236}">
                <a16:creationId xmlns:a16="http://schemas.microsoft.com/office/drawing/2014/main" id="{65B0FD52-8F1F-4CFB-A258-BABFEEAB315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92153" y="7264268"/>
            <a:ext cx="2869697" cy="1921672"/>
          </a:xfrm>
          <a:prstGeom prst="rect">
            <a:avLst/>
          </a:prstGeom>
        </p:spPr>
      </p:pic>
      <p:pic>
        <p:nvPicPr>
          <p:cNvPr id="26" name="Picture 25" descr="A large building in the background&#10;&#10;Description automatically generated">
            <a:extLst>
              <a:ext uri="{FF2B5EF4-FFF2-40B4-BE49-F238E27FC236}">
                <a16:creationId xmlns:a16="http://schemas.microsoft.com/office/drawing/2014/main" id="{665DFF70-0260-4399-A6B1-72D1040AE2F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400000">
            <a:off x="7887660" y="1173483"/>
            <a:ext cx="4102472" cy="3076854"/>
          </a:xfrm>
          <a:prstGeom prst="rect">
            <a:avLst/>
          </a:prstGeom>
        </p:spPr>
      </p:pic>
      <p:pic>
        <p:nvPicPr>
          <p:cNvPr id="28" name="Picture 27" descr="A person walking down the street&#10;&#10;Description automatically generated">
            <a:extLst>
              <a:ext uri="{FF2B5EF4-FFF2-40B4-BE49-F238E27FC236}">
                <a16:creationId xmlns:a16="http://schemas.microsoft.com/office/drawing/2014/main" id="{EC5FD6AA-2CFA-4A9C-9C73-A65201CCCB0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02667" y="4991542"/>
            <a:ext cx="3774656" cy="1719224"/>
          </a:xfrm>
          <a:prstGeom prst="rect">
            <a:avLst/>
          </a:prstGeom>
        </p:spPr>
      </p:pic>
      <p:pic>
        <p:nvPicPr>
          <p:cNvPr id="33" name="Picture 32" descr="A picture containing circuit, electronics&#10;&#10;Description automatically generated">
            <a:extLst>
              <a:ext uri="{FF2B5EF4-FFF2-40B4-BE49-F238E27FC236}">
                <a16:creationId xmlns:a16="http://schemas.microsoft.com/office/drawing/2014/main" id="{17EAE80F-81F8-49AC-B3DF-0A21BEF2A71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248090" y="2013665"/>
            <a:ext cx="4920141" cy="2331942"/>
          </a:xfrm>
          <a:prstGeom prst="rect">
            <a:avLst/>
          </a:prstGeom>
        </p:spPr>
      </p:pic>
      <p:pic>
        <p:nvPicPr>
          <p:cNvPr id="24" name="Picture 23" descr="A picture containing clock&#10;&#10;Description automatically generated">
            <a:extLst>
              <a:ext uri="{FF2B5EF4-FFF2-40B4-BE49-F238E27FC236}">
                <a16:creationId xmlns:a16="http://schemas.microsoft.com/office/drawing/2014/main" id="{E3BA6F46-87EA-484E-81BA-74DCA61B81C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21004" y="10812954"/>
            <a:ext cx="3407081" cy="1614814"/>
          </a:xfrm>
          <a:prstGeom prst="rect">
            <a:avLst/>
          </a:prstGeom>
        </p:spPr>
      </p:pic>
    </p:spTree>
    <p:extLst>
      <p:ext uri="{BB962C8B-B14F-4D97-AF65-F5344CB8AC3E}">
        <p14:creationId xmlns:p14="http://schemas.microsoft.com/office/powerpoint/2010/main" val="1131296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clock&#10;&#10;Description automatically generated">
            <a:extLst>
              <a:ext uri="{FF2B5EF4-FFF2-40B4-BE49-F238E27FC236}">
                <a16:creationId xmlns:a16="http://schemas.microsoft.com/office/drawing/2014/main" id="{E3BA6F46-87EA-484E-81BA-74DCA61B81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180" y="5285940"/>
            <a:ext cx="3160124" cy="1497767"/>
          </a:xfrm>
          <a:prstGeom prst="rect">
            <a:avLst/>
          </a:prstGeom>
        </p:spPr>
      </p:pic>
      <p:pic>
        <p:nvPicPr>
          <p:cNvPr id="19" name="Picture 18" descr="A picture containing table, cake, sitting, green&#10;&#10;Description automatically generated">
            <a:extLst>
              <a:ext uri="{FF2B5EF4-FFF2-40B4-BE49-F238E27FC236}">
                <a16:creationId xmlns:a16="http://schemas.microsoft.com/office/drawing/2014/main" id="{8AF634B6-AC4C-4E5A-BB2E-2761DABD2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212" y="1427701"/>
            <a:ext cx="4850002" cy="3089174"/>
          </a:xfrm>
          <a:prstGeom prst="rect">
            <a:avLst/>
          </a:prstGeom>
        </p:spPr>
      </p:pic>
      <p:sp>
        <p:nvSpPr>
          <p:cNvPr id="2" name="Title 1">
            <a:extLst>
              <a:ext uri="{FF2B5EF4-FFF2-40B4-BE49-F238E27FC236}">
                <a16:creationId xmlns:a16="http://schemas.microsoft.com/office/drawing/2014/main" id="{47FA574D-2613-495B-82FC-EFDC6AA9C965}"/>
              </a:ext>
            </a:extLst>
          </p:cNvPr>
          <p:cNvSpPr>
            <a:spLocks noGrp="1"/>
          </p:cNvSpPr>
          <p:nvPr>
            <p:ph type="title"/>
          </p:nvPr>
        </p:nvSpPr>
        <p:spPr/>
        <p:txBody>
          <a:bodyPr/>
          <a:lstStyle/>
          <a:p>
            <a:r>
              <a:rPr lang="en-US" dirty="0"/>
              <a:t>I’m Doing Something Totally Different</a:t>
            </a:r>
          </a:p>
        </p:txBody>
      </p:sp>
      <p:sp>
        <p:nvSpPr>
          <p:cNvPr id="7" name="Content Placeholder 6">
            <a:extLst>
              <a:ext uri="{FF2B5EF4-FFF2-40B4-BE49-F238E27FC236}">
                <a16:creationId xmlns:a16="http://schemas.microsoft.com/office/drawing/2014/main" id="{C349FF2C-43FE-4B4F-9BC7-1C242EAF0E46}"/>
              </a:ext>
            </a:extLst>
          </p:cNvPr>
          <p:cNvSpPr>
            <a:spLocks noGrp="1"/>
          </p:cNvSpPr>
          <p:nvPr>
            <p:ph sz="half" idx="4294967295"/>
          </p:nvPr>
        </p:nvSpPr>
        <p:spPr>
          <a:xfrm>
            <a:off x="0" y="-6021388"/>
            <a:ext cx="4038600" cy="5143500"/>
          </a:xfrm>
        </p:spPr>
        <p:txBody>
          <a:bodyPr>
            <a:normAutofit fontScale="77500" lnSpcReduction="20000"/>
          </a:bodyPr>
          <a:lstStyle/>
          <a:p>
            <a:r>
              <a:rPr lang="en-US" dirty="0"/>
              <a:t>I intended to be an aircraft maintenance engineer</a:t>
            </a:r>
          </a:p>
          <a:p>
            <a:endParaRPr lang="en-US" dirty="0"/>
          </a:p>
          <a:p>
            <a:pPr marL="7938" lvl="1" indent="0">
              <a:buNone/>
            </a:pPr>
            <a:r>
              <a:rPr lang="en-US" i="1" dirty="0">
                <a:solidFill>
                  <a:schemeClr val="bg1"/>
                </a:solidFill>
              </a:rPr>
              <a:t>How many of you are doing what you went to school to learn to do?</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sz="1500" i="1" dirty="0"/>
              <a:t>(Go to </a:t>
            </a:r>
            <a:r>
              <a:rPr lang="en-US" sz="1500" i="1" dirty="0">
                <a:hlinkClick r:id="rId4"/>
              </a:rPr>
              <a:t>https://tinyurl.com/PVequalsmRT</a:t>
            </a:r>
            <a:r>
              <a:rPr lang="en-US" sz="1500" i="1" dirty="0"/>
              <a:t> for more pictures and videos from the balloon flight)</a:t>
            </a:r>
          </a:p>
          <a:p>
            <a:pPr marL="0" indent="0">
              <a:buNone/>
            </a:pPr>
            <a:endParaRPr lang="en-US" dirty="0"/>
          </a:p>
        </p:txBody>
      </p:sp>
      <p:pic>
        <p:nvPicPr>
          <p:cNvPr id="11" name="Content Placeholder 10">
            <a:extLst>
              <a:ext uri="{FF2B5EF4-FFF2-40B4-BE49-F238E27FC236}">
                <a16:creationId xmlns:a16="http://schemas.microsoft.com/office/drawing/2014/main" id="{AC4B657D-452B-4CFE-A66F-5313E8220E6E}"/>
              </a:ext>
            </a:extLst>
          </p:cNvPr>
          <p:cNvPicPr>
            <a:picLocks noGrp="1" noChangeAspect="1"/>
          </p:cNvPicPr>
          <p:nvPr>
            <p:ph sz="half" idx="4294967295"/>
          </p:nvPr>
        </p:nvPicPr>
        <p:blipFill>
          <a:blip r:embed="rId5">
            <a:alphaModFix amt="50000"/>
          </a:blip>
          <a:stretch/>
        </p:blipFill>
        <p:spPr>
          <a:xfrm>
            <a:off x="5867634" y="2419026"/>
            <a:ext cx="2194380" cy="1553058"/>
          </a:xfrm>
        </p:spPr>
      </p:pic>
      <p:pic>
        <p:nvPicPr>
          <p:cNvPr id="6" name="Picture 5">
            <a:extLst>
              <a:ext uri="{FF2B5EF4-FFF2-40B4-BE49-F238E27FC236}">
                <a16:creationId xmlns:a16="http://schemas.microsoft.com/office/drawing/2014/main" id="{A9024E38-B476-4509-86C9-DB50AA529FD5}"/>
              </a:ext>
            </a:extLst>
          </p:cNvPr>
          <p:cNvPicPr>
            <a:picLocks noChangeAspect="1"/>
          </p:cNvPicPr>
          <p:nvPr/>
        </p:nvPicPr>
        <p:blipFill>
          <a:blip r:embed="rId6"/>
          <a:stretch>
            <a:fillRect/>
          </a:stretch>
        </p:blipFill>
        <p:spPr>
          <a:xfrm>
            <a:off x="13805388" y="851954"/>
            <a:ext cx="6858000" cy="5143500"/>
          </a:xfrm>
          <a:prstGeom prst="rect">
            <a:avLst/>
          </a:prstGeom>
        </p:spPr>
      </p:pic>
      <p:pic>
        <p:nvPicPr>
          <p:cNvPr id="8" name="Picture 7" descr="A person wearing glasses&#10;&#10;Description automatically generated">
            <a:extLst>
              <a:ext uri="{FF2B5EF4-FFF2-40B4-BE49-F238E27FC236}">
                <a16:creationId xmlns:a16="http://schemas.microsoft.com/office/drawing/2014/main" id="{1A13434E-7B41-4994-809A-389BEC2E53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48563" y="-2453896"/>
            <a:ext cx="2452854" cy="2453896"/>
          </a:xfrm>
          <a:prstGeom prst="rect">
            <a:avLst/>
          </a:prstGeom>
        </p:spPr>
      </p:pic>
      <p:pic>
        <p:nvPicPr>
          <p:cNvPr id="4" name="Picture 3" descr="A group of people standing in a room&#10;&#10;Description automatically generated">
            <a:extLst>
              <a:ext uri="{FF2B5EF4-FFF2-40B4-BE49-F238E27FC236}">
                <a16:creationId xmlns:a16="http://schemas.microsoft.com/office/drawing/2014/main" id="{6507F73E-E368-4F8A-A3A5-9770398E76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81154" y="1600200"/>
            <a:ext cx="2253205" cy="1689904"/>
          </a:xfrm>
          <a:prstGeom prst="rect">
            <a:avLst/>
          </a:prstGeom>
        </p:spPr>
      </p:pic>
      <p:pic>
        <p:nvPicPr>
          <p:cNvPr id="10" name="Picture 9" descr="A person using a computer&#10;&#10;Description automatically generated">
            <a:extLst>
              <a:ext uri="{FF2B5EF4-FFF2-40B4-BE49-F238E27FC236}">
                <a16:creationId xmlns:a16="http://schemas.microsoft.com/office/drawing/2014/main" id="{719AF201-6307-4164-9A68-769092890A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32656" y="1626736"/>
            <a:ext cx="3622524" cy="2445203"/>
          </a:xfrm>
          <a:prstGeom prst="rect">
            <a:avLst/>
          </a:prstGeom>
        </p:spPr>
      </p:pic>
      <p:pic>
        <p:nvPicPr>
          <p:cNvPr id="13" name="Picture 12" descr="A picture containing indoor, table, living, room&#10;&#10;Description automatically generated">
            <a:extLst>
              <a:ext uri="{FF2B5EF4-FFF2-40B4-BE49-F238E27FC236}">
                <a16:creationId xmlns:a16="http://schemas.microsoft.com/office/drawing/2014/main" id="{B1810CB2-8D35-46DF-9DA9-74946B7EFA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91551" y="7184508"/>
            <a:ext cx="1627674" cy="2404611"/>
          </a:xfrm>
          <a:prstGeom prst="rect">
            <a:avLst/>
          </a:prstGeom>
        </p:spPr>
      </p:pic>
      <p:pic>
        <p:nvPicPr>
          <p:cNvPr id="15" name="Picture 14" descr="A group of people standing in a room&#10;&#10;Description automatically generated">
            <a:extLst>
              <a:ext uri="{FF2B5EF4-FFF2-40B4-BE49-F238E27FC236}">
                <a16:creationId xmlns:a16="http://schemas.microsoft.com/office/drawing/2014/main" id="{164FAC77-6F6D-4875-B09C-8D8394F8F4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00156" y="7422768"/>
            <a:ext cx="1390694" cy="2045323"/>
          </a:xfrm>
          <a:prstGeom prst="rect">
            <a:avLst/>
          </a:prstGeom>
        </p:spPr>
      </p:pic>
      <p:pic>
        <p:nvPicPr>
          <p:cNvPr id="17" name="Picture 16" descr="A picture containing person, man, holding, indoor&#10;&#10;Description automatically generated">
            <a:extLst>
              <a:ext uri="{FF2B5EF4-FFF2-40B4-BE49-F238E27FC236}">
                <a16:creationId xmlns:a16="http://schemas.microsoft.com/office/drawing/2014/main" id="{901E765F-5B22-439E-9A46-85F9AC55115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29185" y="6268629"/>
            <a:ext cx="1769428" cy="2533918"/>
          </a:xfrm>
          <a:prstGeom prst="rect">
            <a:avLst/>
          </a:prstGeom>
        </p:spPr>
      </p:pic>
      <p:pic>
        <p:nvPicPr>
          <p:cNvPr id="12" name="Picture 11" descr="A tall building in a city&#10;&#10;Description automatically generated">
            <a:extLst>
              <a:ext uri="{FF2B5EF4-FFF2-40B4-BE49-F238E27FC236}">
                <a16:creationId xmlns:a16="http://schemas.microsoft.com/office/drawing/2014/main" id="{5C33FA40-2B51-4EB6-8636-79EB698DBB5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7773033" y="1112539"/>
            <a:ext cx="4195738" cy="3146803"/>
          </a:xfrm>
          <a:prstGeom prst="rect">
            <a:avLst/>
          </a:prstGeom>
        </p:spPr>
      </p:pic>
      <p:pic>
        <p:nvPicPr>
          <p:cNvPr id="21" name="Picture 20" descr="A view of a city&#10;&#10;Description automatically generated">
            <a:extLst>
              <a:ext uri="{FF2B5EF4-FFF2-40B4-BE49-F238E27FC236}">
                <a16:creationId xmlns:a16="http://schemas.microsoft.com/office/drawing/2014/main" id="{58B6CE04-EDC0-4925-98F2-A6ED5E01434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26501" y="-3556790"/>
            <a:ext cx="2964059" cy="2445152"/>
          </a:xfrm>
          <a:prstGeom prst="rect">
            <a:avLst/>
          </a:prstGeom>
        </p:spPr>
      </p:pic>
      <p:pic>
        <p:nvPicPr>
          <p:cNvPr id="22" name="Picture 21" descr="A large body of water with a city in the background&#10;&#10;Description automatically generated">
            <a:extLst>
              <a:ext uri="{FF2B5EF4-FFF2-40B4-BE49-F238E27FC236}">
                <a16:creationId xmlns:a16="http://schemas.microsoft.com/office/drawing/2014/main" id="{3A800013-4483-4CB2-9466-F7C6B2DB18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7211" y="4596313"/>
            <a:ext cx="4407679" cy="2155781"/>
          </a:xfrm>
          <a:prstGeom prst="rect">
            <a:avLst/>
          </a:prstGeom>
        </p:spPr>
      </p:pic>
      <p:pic>
        <p:nvPicPr>
          <p:cNvPr id="25" name="Picture 24" descr="A group of people posing for a photo&#10;&#10;Description automatically generated">
            <a:extLst>
              <a:ext uri="{FF2B5EF4-FFF2-40B4-BE49-F238E27FC236}">
                <a16:creationId xmlns:a16="http://schemas.microsoft.com/office/drawing/2014/main" id="{280932DC-4CD1-4C67-994C-86EED203914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405802" y="-4641448"/>
            <a:ext cx="5462016" cy="3657600"/>
          </a:xfrm>
          <a:prstGeom prst="rect">
            <a:avLst/>
          </a:prstGeom>
        </p:spPr>
      </p:pic>
      <p:pic>
        <p:nvPicPr>
          <p:cNvPr id="27" name="Picture 26" descr="A toy on a table&#10;&#10;Description automatically generated">
            <a:extLst>
              <a:ext uri="{FF2B5EF4-FFF2-40B4-BE49-F238E27FC236}">
                <a16:creationId xmlns:a16="http://schemas.microsoft.com/office/drawing/2014/main" id="{C5E0B98D-C7BA-4C00-B53C-FFC88C707F4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7342" t="31899" r="21646" b="23334"/>
          <a:stretch/>
        </p:blipFill>
        <p:spPr>
          <a:xfrm>
            <a:off x="-4197516" y="9468091"/>
            <a:ext cx="3750197" cy="3070186"/>
          </a:xfrm>
          <a:prstGeom prst="rect">
            <a:avLst/>
          </a:prstGeom>
        </p:spPr>
      </p:pic>
      <p:pic>
        <p:nvPicPr>
          <p:cNvPr id="29" name="Picture 28" descr="A picture containing grass, outdoor, field, large&#10;&#10;Description automatically generated">
            <a:extLst>
              <a:ext uri="{FF2B5EF4-FFF2-40B4-BE49-F238E27FC236}">
                <a16:creationId xmlns:a16="http://schemas.microsoft.com/office/drawing/2014/main" id="{B83BADAB-9F28-42DE-BD8C-6492DB0A721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837271" y="10712369"/>
            <a:ext cx="5144545" cy="4016415"/>
          </a:xfrm>
          <a:prstGeom prst="rect">
            <a:avLst/>
          </a:prstGeom>
        </p:spPr>
      </p:pic>
      <p:pic>
        <p:nvPicPr>
          <p:cNvPr id="23" name="Picture 22" descr="A picture containing indoor, sitting, fire, table&#10;&#10;Description automatically generated">
            <a:extLst>
              <a:ext uri="{FF2B5EF4-FFF2-40B4-BE49-F238E27FC236}">
                <a16:creationId xmlns:a16="http://schemas.microsoft.com/office/drawing/2014/main" id="{65B0FD52-8F1F-4CFB-A258-BABFEEAB315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92153" y="7264268"/>
            <a:ext cx="2869697" cy="1921672"/>
          </a:xfrm>
          <a:prstGeom prst="rect">
            <a:avLst/>
          </a:prstGeom>
        </p:spPr>
      </p:pic>
      <p:pic>
        <p:nvPicPr>
          <p:cNvPr id="26" name="Picture 25" descr="A large building in the background&#10;&#10;Description automatically generated">
            <a:extLst>
              <a:ext uri="{FF2B5EF4-FFF2-40B4-BE49-F238E27FC236}">
                <a16:creationId xmlns:a16="http://schemas.microsoft.com/office/drawing/2014/main" id="{665DFF70-0260-4399-A6B1-72D1040AE2F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400000">
            <a:off x="12251962" y="2057492"/>
            <a:ext cx="3446056" cy="2584542"/>
          </a:xfrm>
          <a:prstGeom prst="rect">
            <a:avLst/>
          </a:prstGeom>
        </p:spPr>
      </p:pic>
      <p:pic>
        <p:nvPicPr>
          <p:cNvPr id="28" name="Picture 27" descr="A person walking down the street&#10;&#10;Description automatically generated">
            <a:extLst>
              <a:ext uri="{FF2B5EF4-FFF2-40B4-BE49-F238E27FC236}">
                <a16:creationId xmlns:a16="http://schemas.microsoft.com/office/drawing/2014/main" id="{EC5FD6AA-2CFA-4A9C-9C73-A65201CCCB0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512239" y="6996855"/>
            <a:ext cx="3160124" cy="1439326"/>
          </a:xfrm>
          <a:prstGeom prst="rect">
            <a:avLst/>
          </a:prstGeom>
        </p:spPr>
      </p:pic>
      <p:pic>
        <p:nvPicPr>
          <p:cNvPr id="33" name="Picture 32" descr="A picture containing circuit, electronics&#10;&#10;Description automatically generated">
            <a:extLst>
              <a:ext uri="{FF2B5EF4-FFF2-40B4-BE49-F238E27FC236}">
                <a16:creationId xmlns:a16="http://schemas.microsoft.com/office/drawing/2014/main" id="{17EAE80F-81F8-49AC-B3DF-0A21BEF2A71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568112" y="4350497"/>
            <a:ext cx="4920141" cy="2331942"/>
          </a:xfrm>
          <a:prstGeom prst="rect">
            <a:avLst/>
          </a:prstGeom>
        </p:spPr>
      </p:pic>
      <p:pic>
        <p:nvPicPr>
          <p:cNvPr id="30" name="Picture 29" descr="A picture containing indoor, sitting, fire, table&#10;&#10;Description automatically generated">
            <a:extLst>
              <a:ext uri="{FF2B5EF4-FFF2-40B4-BE49-F238E27FC236}">
                <a16:creationId xmlns:a16="http://schemas.microsoft.com/office/drawing/2014/main" id="{5E5F5B81-2DD9-4CE6-8A6A-71AB9F272FE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24001" y="7401779"/>
            <a:ext cx="2869697" cy="1921672"/>
          </a:xfrm>
          <a:prstGeom prst="rect">
            <a:avLst/>
          </a:prstGeom>
        </p:spPr>
      </p:pic>
      <p:pic>
        <p:nvPicPr>
          <p:cNvPr id="31" name="Picture 30" descr="A group of people standing in the grass&#10;&#10;Description automatically generated">
            <a:extLst>
              <a:ext uri="{FF2B5EF4-FFF2-40B4-BE49-F238E27FC236}">
                <a16:creationId xmlns:a16="http://schemas.microsoft.com/office/drawing/2014/main" id="{0509433E-DA12-4D2A-A6E5-C4510C0848C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21003" y="-3624559"/>
            <a:ext cx="4079722" cy="3059792"/>
          </a:xfrm>
          <a:prstGeom prst="rect">
            <a:avLst/>
          </a:prstGeom>
        </p:spPr>
      </p:pic>
      <p:pic>
        <p:nvPicPr>
          <p:cNvPr id="32" name="Picture 31" descr="A circuit board&#10;&#10;Description automatically generated">
            <a:extLst>
              <a:ext uri="{FF2B5EF4-FFF2-40B4-BE49-F238E27FC236}">
                <a16:creationId xmlns:a16="http://schemas.microsoft.com/office/drawing/2014/main" id="{DB79EE4B-EAFA-48AA-9678-257490737B6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842730" y="7535588"/>
            <a:ext cx="2673884" cy="2355194"/>
          </a:xfrm>
          <a:prstGeom prst="rect">
            <a:avLst/>
          </a:prstGeom>
        </p:spPr>
      </p:pic>
      <p:pic>
        <p:nvPicPr>
          <p:cNvPr id="34" name="Picture 33" descr="The inside of a building&#10;&#10;Description automatically generated">
            <a:extLst>
              <a:ext uri="{FF2B5EF4-FFF2-40B4-BE49-F238E27FC236}">
                <a16:creationId xmlns:a16="http://schemas.microsoft.com/office/drawing/2014/main" id="{877D1B66-C01F-4D1E-B7EB-F910DC82529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040281" y="-2812648"/>
            <a:ext cx="3318991" cy="4956360"/>
          </a:xfrm>
          <a:prstGeom prst="rect">
            <a:avLst/>
          </a:prstGeom>
        </p:spPr>
      </p:pic>
      <p:pic>
        <p:nvPicPr>
          <p:cNvPr id="35" name="Picture 34" descr="A view of a city&#10;&#10;Description automatically generated">
            <a:extLst>
              <a:ext uri="{FF2B5EF4-FFF2-40B4-BE49-F238E27FC236}">
                <a16:creationId xmlns:a16="http://schemas.microsoft.com/office/drawing/2014/main" id="{FFD4AB9B-A3AA-439B-9223-E6C39DD6252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237078" y="9880897"/>
            <a:ext cx="2194380" cy="1645785"/>
          </a:xfrm>
          <a:prstGeom prst="rect">
            <a:avLst/>
          </a:prstGeom>
        </p:spPr>
      </p:pic>
      <p:pic>
        <p:nvPicPr>
          <p:cNvPr id="36" name="Content Placeholder 6">
            <a:extLst>
              <a:ext uri="{FF2B5EF4-FFF2-40B4-BE49-F238E27FC236}">
                <a16:creationId xmlns:a16="http://schemas.microsoft.com/office/drawing/2014/main" id="{E4BBD935-813C-4800-A8D3-BB575F89D402}"/>
              </a:ext>
            </a:extLst>
          </p:cNvPr>
          <p:cNvPicPr>
            <a:picLocks noChangeAspect="1"/>
          </p:cNvPicPr>
          <p:nvPr/>
        </p:nvPicPr>
        <p:blipFill>
          <a:blip r:embed="rId27"/>
          <a:stretch>
            <a:fillRect/>
          </a:stretch>
        </p:blipFill>
        <p:spPr>
          <a:xfrm>
            <a:off x="-4958548" y="-500119"/>
            <a:ext cx="1551002" cy="2068003"/>
          </a:xfrm>
          <a:prstGeom prst="rect">
            <a:avLst/>
          </a:prstGeom>
        </p:spPr>
      </p:pic>
    </p:spTree>
    <p:extLst>
      <p:ext uri="{BB962C8B-B14F-4D97-AF65-F5344CB8AC3E}">
        <p14:creationId xmlns:p14="http://schemas.microsoft.com/office/powerpoint/2010/main" val="1673842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The inside of a building&#10;&#10;Description automatically generated">
            <a:extLst>
              <a:ext uri="{FF2B5EF4-FFF2-40B4-BE49-F238E27FC236}">
                <a16:creationId xmlns:a16="http://schemas.microsoft.com/office/drawing/2014/main" id="{877D1B66-C01F-4D1E-B7EB-F910DC8252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4200" y="708147"/>
            <a:ext cx="4007978" cy="5985248"/>
          </a:xfrm>
          <a:prstGeom prst="rect">
            <a:avLst/>
          </a:prstGeom>
        </p:spPr>
      </p:pic>
      <p:pic>
        <p:nvPicPr>
          <p:cNvPr id="24" name="Picture 23" descr="A picture containing clock&#10;&#10;Description automatically generated">
            <a:extLst>
              <a:ext uri="{FF2B5EF4-FFF2-40B4-BE49-F238E27FC236}">
                <a16:creationId xmlns:a16="http://schemas.microsoft.com/office/drawing/2014/main" id="{E3BA6F46-87EA-484E-81BA-74DCA61B81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82719" y="5115210"/>
            <a:ext cx="3160124" cy="1497767"/>
          </a:xfrm>
          <a:prstGeom prst="rect">
            <a:avLst/>
          </a:prstGeom>
        </p:spPr>
      </p:pic>
      <p:pic>
        <p:nvPicPr>
          <p:cNvPr id="19" name="Picture 18" descr="A picture containing table, cake, sitting, green&#10;&#10;Description automatically generated">
            <a:extLst>
              <a:ext uri="{FF2B5EF4-FFF2-40B4-BE49-F238E27FC236}">
                <a16:creationId xmlns:a16="http://schemas.microsoft.com/office/drawing/2014/main" id="{8AF634B6-AC4C-4E5A-BB2E-2761DABD2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728" y="3425914"/>
            <a:ext cx="4044365" cy="2576029"/>
          </a:xfrm>
          <a:prstGeom prst="rect">
            <a:avLst/>
          </a:prstGeom>
        </p:spPr>
      </p:pic>
      <p:sp>
        <p:nvSpPr>
          <p:cNvPr id="2" name="Title 1">
            <a:extLst>
              <a:ext uri="{FF2B5EF4-FFF2-40B4-BE49-F238E27FC236}">
                <a16:creationId xmlns:a16="http://schemas.microsoft.com/office/drawing/2014/main" id="{47FA574D-2613-495B-82FC-EFDC6AA9C965}"/>
              </a:ext>
            </a:extLst>
          </p:cNvPr>
          <p:cNvSpPr>
            <a:spLocks noGrp="1"/>
          </p:cNvSpPr>
          <p:nvPr>
            <p:ph type="title"/>
          </p:nvPr>
        </p:nvSpPr>
        <p:spPr/>
        <p:txBody>
          <a:bodyPr/>
          <a:lstStyle/>
          <a:p>
            <a:r>
              <a:rPr lang="en-US" dirty="0"/>
              <a:t>I’m Doing Something Totally Different</a:t>
            </a:r>
          </a:p>
        </p:txBody>
      </p:sp>
      <p:sp>
        <p:nvSpPr>
          <p:cNvPr id="7" name="Content Placeholder 6">
            <a:extLst>
              <a:ext uri="{FF2B5EF4-FFF2-40B4-BE49-F238E27FC236}">
                <a16:creationId xmlns:a16="http://schemas.microsoft.com/office/drawing/2014/main" id="{C349FF2C-43FE-4B4F-9BC7-1C242EAF0E46}"/>
              </a:ext>
            </a:extLst>
          </p:cNvPr>
          <p:cNvSpPr>
            <a:spLocks noGrp="1"/>
          </p:cNvSpPr>
          <p:nvPr>
            <p:ph sz="half" idx="4294967295"/>
          </p:nvPr>
        </p:nvSpPr>
        <p:spPr>
          <a:xfrm>
            <a:off x="0" y="-6021388"/>
            <a:ext cx="4038600" cy="5143500"/>
          </a:xfrm>
        </p:spPr>
        <p:txBody>
          <a:bodyPr>
            <a:normAutofit fontScale="77500" lnSpcReduction="20000"/>
          </a:bodyPr>
          <a:lstStyle/>
          <a:p>
            <a:r>
              <a:rPr lang="en-US" dirty="0"/>
              <a:t>I intended to be an aircraft maintenance engineer</a:t>
            </a:r>
          </a:p>
          <a:p>
            <a:endParaRPr lang="en-US" dirty="0"/>
          </a:p>
          <a:p>
            <a:pPr marL="7938" lvl="1" indent="0">
              <a:buNone/>
            </a:pPr>
            <a:r>
              <a:rPr lang="en-US" i="1" dirty="0">
                <a:solidFill>
                  <a:schemeClr val="bg1"/>
                </a:solidFill>
              </a:rPr>
              <a:t>How many of you are doing what you went to school to learn to do?</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sz="1500" i="1" dirty="0"/>
              <a:t>(Go to </a:t>
            </a:r>
            <a:r>
              <a:rPr lang="en-US" sz="1500" i="1" dirty="0">
                <a:hlinkClick r:id="rId5"/>
              </a:rPr>
              <a:t>https://tinyurl.com/PVequalsmRT</a:t>
            </a:r>
            <a:r>
              <a:rPr lang="en-US" sz="1500" i="1" dirty="0"/>
              <a:t> for more pictures and videos from the balloon flight)</a:t>
            </a:r>
          </a:p>
          <a:p>
            <a:pPr marL="0" indent="0">
              <a:buNone/>
            </a:pPr>
            <a:endParaRPr lang="en-US" dirty="0"/>
          </a:p>
        </p:txBody>
      </p:sp>
      <p:pic>
        <p:nvPicPr>
          <p:cNvPr id="11" name="Content Placeholder 10">
            <a:extLst>
              <a:ext uri="{FF2B5EF4-FFF2-40B4-BE49-F238E27FC236}">
                <a16:creationId xmlns:a16="http://schemas.microsoft.com/office/drawing/2014/main" id="{AC4B657D-452B-4CFE-A66F-5313E8220E6E}"/>
              </a:ext>
            </a:extLst>
          </p:cNvPr>
          <p:cNvPicPr>
            <a:picLocks noGrp="1" noChangeAspect="1"/>
          </p:cNvPicPr>
          <p:nvPr>
            <p:ph sz="half" idx="4294967295"/>
          </p:nvPr>
        </p:nvPicPr>
        <p:blipFill>
          <a:blip r:embed="rId6">
            <a:alphaModFix amt="25000"/>
          </a:blip>
          <a:stretch/>
        </p:blipFill>
        <p:spPr>
          <a:xfrm>
            <a:off x="6505032" y="6209637"/>
            <a:ext cx="778335" cy="553256"/>
          </a:xfrm>
        </p:spPr>
      </p:pic>
      <p:pic>
        <p:nvPicPr>
          <p:cNvPr id="6" name="Picture 5">
            <a:extLst>
              <a:ext uri="{FF2B5EF4-FFF2-40B4-BE49-F238E27FC236}">
                <a16:creationId xmlns:a16="http://schemas.microsoft.com/office/drawing/2014/main" id="{A9024E38-B476-4509-86C9-DB50AA529FD5}"/>
              </a:ext>
            </a:extLst>
          </p:cNvPr>
          <p:cNvPicPr>
            <a:picLocks noChangeAspect="1"/>
          </p:cNvPicPr>
          <p:nvPr/>
        </p:nvPicPr>
        <p:blipFill>
          <a:blip r:embed="rId7"/>
          <a:stretch>
            <a:fillRect/>
          </a:stretch>
        </p:blipFill>
        <p:spPr>
          <a:xfrm>
            <a:off x="13805388" y="851954"/>
            <a:ext cx="6858000" cy="5143500"/>
          </a:xfrm>
          <a:prstGeom prst="rect">
            <a:avLst/>
          </a:prstGeom>
        </p:spPr>
      </p:pic>
      <p:pic>
        <p:nvPicPr>
          <p:cNvPr id="8" name="Picture 7" descr="A person wearing glasses&#10;&#10;Description automatically generated">
            <a:extLst>
              <a:ext uri="{FF2B5EF4-FFF2-40B4-BE49-F238E27FC236}">
                <a16:creationId xmlns:a16="http://schemas.microsoft.com/office/drawing/2014/main" id="{1A13434E-7B41-4994-809A-389BEC2E53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48563" y="-2453896"/>
            <a:ext cx="2452854" cy="2453896"/>
          </a:xfrm>
          <a:prstGeom prst="rect">
            <a:avLst/>
          </a:prstGeom>
        </p:spPr>
      </p:pic>
      <p:pic>
        <p:nvPicPr>
          <p:cNvPr id="4" name="Picture 3" descr="A group of people standing in a room&#10;&#10;Description automatically generated">
            <a:extLst>
              <a:ext uri="{FF2B5EF4-FFF2-40B4-BE49-F238E27FC236}">
                <a16:creationId xmlns:a16="http://schemas.microsoft.com/office/drawing/2014/main" id="{6507F73E-E368-4F8A-A3A5-9770398E76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81154" y="1600200"/>
            <a:ext cx="2253205" cy="1689904"/>
          </a:xfrm>
          <a:prstGeom prst="rect">
            <a:avLst/>
          </a:prstGeom>
        </p:spPr>
      </p:pic>
      <p:pic>
        <p:nvPicPr>
          <p:cNvPr id="10" name="Picture 9" descr="A person using a computer&#10;&#10;Description automatically generated">
            <a:extLst>
              <a:ext uri="{FF2B5EF4-FFF2-40B4-BE49-F238E27FC236}">
                <a16:creationId xmlns:a16="http://schemas.microsoft.com/office/drawing/2014/main" id="{719AF201-6307-4164-9A68-769092890A3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952" y="1358461"/>
            <a:ext cx="2584542" cy="1744566"/>
          </a:xfrm>
          <a:prstGeom prst="rect">
            <a:avLst/>
          </a:prstGeom>
        </p:spPr>
      </p:pic>
      <p:pic>
        <p:nvPicPr>
          <p:cNvPr id="13" name="Picture 12" descr="A picture containing indoor, table, living, room&#10;&#10;Description automatically generated">
            <a:extLst>
              <a:ext uri="{FF2B5EF4-FFF2-40B4-BE49-F238E27FC236}">
                <a16:creationId xmlns:a16="http://schemas.microsoft.com/office/drawing/2014/main" id="{B1810CB2-8D35-46DF-9DA9-74946B7EFA9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91551" y="7184508"/>
            <a:ext cx="1627674" cy="2404611"/>
          </a:xfrm>
          <a:prstGeom prst="rect">
            <a:avLst/>
          </a:prstGeom>
        </p:spPr>
      </p:pic>
      <p:pic>
        <p:nvPicPr>
          <p:cNvPr id="15" name="Picture 14" descr="A group of people standing in a room&#10;&#10;Description automatically generated">
            <a:extLst>
              <a:ext uri="{FF2B5EF4-FFF2-40B4-BE49-F238E27FC236}">
                <a16:creationId xmlns:a16="http://schemas.microsoft.com/office/drawing/2014/main" id="{164FAC77-6F6D-4875-B09C-8D8394F8F41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00156" y="7422768"/>
            <a:ext cx="1390694" cy="2045323"/>
          </a:xfrm>
          <a:prstGeom prst="rect">
            <a:avLst/>
          </a:prstGeom>
        </p:spPr>
      </p:pic>
      <p:pic>
        <p:nvPicPr>
          <p:cNvPr id="17" name="Picture 16" descr="A picture containing person, man, holding, indoor&#10;&#10;Description automatically generated">
            <a:extLst>
              <a:ext uri="{FF2B5EF4-FFF2-40B4-BE49-F238E27FC236}">
                <a16:creationId xmlns:a16="http://schemas.microsoft.com/office/drawing/2014/main" id="{901E765F-5B22-439E-9A46-85F9AC55115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29185" y="6268629"/>
            <a:ext cx="1769428" cy="2533918"/>
          </a:xfrm>
          <a:prstGeom prst="rect">
            <a:avLst/>
          </a:prstGeom>
        </p:spPr>
      </p:pic>
      <p:pic>
        <p:nvPicPr>
          <p:cNvPr id="12" name="Picture 11" descr="A tall building in a city&#10;&#10;Description automatically generated">
            <a:extLst>
              <a:ext uri="{FF2B5EF4-FFF2-40B4-BE49-F238E27FC236}">
                <a16:creationId xmlns:a16="http://schemas.microsoft.com/office/drawing/2014/main" id="{5C33FA40-2B51-4EB6-8636-79EB698DBB5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12017980" y="-1734726"/>
            <a:ext cx="3354839" cy="2516129"/>
          </a:xfrm>
          <a:prstGeom prst="rect">
            <a:avLst/>
          </a:prstGeom>
        </p:spPr>
      </p:pic>
      <p:pic>
        <p:nvPicPr>
          <p:cNvPr id="21" name="Picture 20" descr="A view of a city&#10;&#10;Description automatically generated">
            <a:extLst>
              <a:ext uri="{FF2B5EF4-FFF2-40B4-BE49-F238E27FC236}">
                <a16:creationId xmlns:a16="http://schemas.microsoft.com/office/drawing/2014/main" id="{58B6CE04-EDC0-4925-98F2-A6ED5E01434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26501" y="-3556790"/>
            <a:ext cx="2964059" cy="2445152"/>
          </a:xfrm>
          <a:prstGeom prst="rect">
            <a:avLst/>
          </a:prstGeom>
        </p:spPr>
      </p:pic>
      <p:pic>
        <p:nvPicPr>
          <p:cNvPr id="22" name="Picture 21" descr="A large body of water with a city in the background&#10;&#10;Description automatically generated">
            <a:extLst>
              <a:ext uri="{FF2B5EF4-FFF2-40B4-BE49-F238E27FC236}">
                <a16:creationId xmlns:a16="http://schemas.microsoft.com/office/drawing/2014/main" id="{3A800013-4483-4CB2-9466-F7C6B2DB18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51426" y="4637643"/>
            <a:ext cx="4038740" cy="1975334"/>
          </a:xfrm>
          <a:prstGeom prst="rect">
            <a:avLst/>
          </a:prstGeom>
        </p:spPr>
      </p:pic>
      <p:pic>
        <p:nvPicPr>
          <p:cNvPr id="25" name="Picture 24" descr="A group of people posing for a photo&#10;&#10;Description automatically generated">
            <a:extLst>
              <a:ext uri="{FF2B5EF4-FFF2-40B4-BE49-F238E27FC236}">
                <a16:creationId xmlns:a16="http://schemas.microsoft.com/office/drawing/2014/main" id="{280932DC-4CD1-4C67-994C-86EED203914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405802" y="-4641448"/>
            <a:ext cx="5462016" cy="3657600"/>
          </a:xfrm>
          <a:prstGeom prst="rect">
            <a:avLst/>
          </a:prstGeom>
        </p:spPr>
      </p:pic>
      <p:pic>
        <p:nvPicPr>
          <p:cNvPr id="27" name="Picture 26" descr="A toy on a table&#10;&#10;Description automatically generated">
            <a:extLst>
              <a:ext uri="{FF2B5EF4-FFF2-40B4-BE49-F238E27FC236}">
                <a16:creationId xmlns:a16="http://schemas.microsoft.com/office/drawing/2014/main" id="{C5E0B98D-C7BA-4C00-B53C-FFC88C707F4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37342" t="31899" r="21646" b="23334"/>
          <a:stretch/>
        </p:blipFill>
        <p:spPr>
          <a:xfrm>
            <a:off x="-4197516" y="9468091"/>
            <a:ext cx="3750197" cy="3070186"/>
          </a:xfrm>
          <a:prstGeom prst="rect">
            <a:avLst/>
          </a:prstGeom>
        </p:spPr>
      </p:pic>
      <p:pic>
        <p:nvPicPr>
          <p:cNvPr id="29" name="Picture 28" descr="A picture containing grass, outdoor, field, large&#10;&#10;Description automatically generated">
            <a:extLst>
              <a:ext uri="{FF2B5EF4-FFF2-40B4-BE49-F238E27FC236}">
                <a16:creationId xmlns:a16="http://schemas.microsoft.com/office/drawing/2014/main" id="{B83BADAB-9F28-42DE-BD8C-6492DB0A721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837271" y="10712369"/>
            <a:ext cx="5144545" cy="4016415"/>
          </a:xfrm>
          <a:prstGeom prst="rect">
            <a:avLst/>
          </a:prstGeom>
        </p:spPr>
      </p:pic>
      <p:pic>
        <p:nvPicPr>
          <p:cNvPr id="23" name="Picture 22" descr="A picture containing indoor, sitting, fire, table&#10;&#10;Description automatically generated">
            <a:extLst>
              <a:ext uri="{FF2B5EF4-FFF2-40B4-BE49-F238E27FC236}">
                <a16:creationId xmlns:a16="http://schemas.microsoft.com/office/drawing/2014/main" id="{65B0FD52-8F1F-4CFB-A258-BABFEEAB315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92153" y="7264268"/>
            <a:ext cx="2869697" cy="1921672"/>
          </a:xfrm>
          <a:prstGeom prst="rect">
            <a:avLst/>
          </a:prstGeom>
        </p:spPr>
      </p:pic>
      <p:pic>
        <p:nvPicPr>
          <p:cNvPr id="26" name="Picture 25" descr="A large building in the background&#10;&#10;Description automatically generated">
            <a:extLst>
              <a:ext uri="{FF2B5EF4-FFF2-40B4-BE49-F238E27FC236}">
                <a16:creationId xmlns:a16="http://schemas.microsoft.com/office/drawing/2014/main" id="{665DFF70-0260-4399-A6B1-72D1040AE2F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5400000">
            <a:off x="12251962" y="2057492"/>
            <a:ext cx="3446056" cy="2584542"/>
          </a:xfrm>
          <a:prstGeom prst="rect">
            <a:avLst/>
          </a:prstGeom>
        </p:spPr>
      </p:pic>
      <p:pic>
        <p:nvPicPr>
          <p:cNvPr id="28" name="Picture 27" descr="A person walking down the street&#10;&#10;Description automatically generated">
            <a:extLst>
              <a:ext uri="{FF2B5EF4-FFF2-40B4-BE49-F238E27FC236}">
                <a16:creationId xmlns:a16="http://schemas.microsoft.com/office/drawing/2014/main" id="{EC5FD6AA-2CFA-4A9C-9C73-A65201CCCB0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512239" y="6996855"/>
            <a:ext cx="3160124" cy="1439326"/>
          </a:xfrm>
          <a:prstGeom prst="rect">
            <a:avLst/>
          </a:prstGeom>
        </p:spPr>
      </p:pic>
      <p:pic>
        <p:nvPicPr>
          <p:cNvPr id="33" name="Picture 32" descr="A picture containing circuit, electronics&#10;&#10;Description automatically generated">
            <a:extLst>
              <a:ext uri="{FF2B5EF4-FFF2-40B4-BE49-F238E27FC236}">
                <a16:creationId xmlns:a16="http://schemas.microsoft.com/office/drawing/2014/main" id="{17EAE80F-81F8-49AC-B3DF-0A21BEF2A71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03952" y="5253059"/>
            <a:ext cx="3160124" cy="1497767"/>
          </a:xfrm>
          <a:prstGeom prst="rect">
            <a:avLst/>
          </a:prstGeom>
        </p:spPr>
      </p:pic>
      <p:pic>
        <p:nvPicPr>
          <p:cNvPr id="31" name="Picture 30" descr="A group of people standing in the grass&#10;&#10;Description automatically generated">
            <a:extLst>
              <a:ext uri="{FF2B5EF4-FFF2-40B4-BE49-F238E27FC236}">
                <a16:creationId xmlns:a16="http://schemas.microsoft.com/office/drawing/2014/main" id="{0509433E-DA12-4D2A-A6E5-C4510C0848C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352229" y="3987525"/>
            <a:ext cx="2894042" cy="2170531"/>
          </a:xfrm>
          <a:prstGeom prst="rect">
            <a:avLst/>
          </a:prstGeom>
        </p:spPr>
      </p:pic>
      <p:pic>
        <p:nvPicPr>
          <p:cNvPr id="32" name="Picture 31" descr="A circuit board&#10;&#10;Description automatically generated">
            <a:extLst>
              <a:ext uri="{FF2B5EF4-FFF2-40B4-BE49-F238E27FC236}">
                <a16:creationId xmlns:a16="http://schemas.microsoft.com/office/drawing/2014/main" id="{DB79EE4B-EAFA-48AA-9678-257490737B6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343026" y="1358460"/>
            <a:ext cx="2912449" cy="2565325"/>
          </a:xfrm>
          <a:prstGeom prst="rect">
            <a:avLst/>
          </a:prstGeom>
        </p:spPr>
      </p:pic>
      <p:pic>
        <p:nvPicPr>
          <p:cNvPr id="35" name="Picture 34" descr="A view of a city&#10;&#10;Description automatically generated">
            <a:extLst>
              <a:ext uri="{FF2B5EF4-FFF2-40B4-BE49-F238E27FC236}">
                <a16:creationId xmlns:a16="http://schemas.microsoft.com/office/drawing/2014/main" id="{FFD4AB9B-A3AA-439B-9223-E6C39DD6252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191055" y="3219348"/>
            <a:ext cx="2044195" cy="1533147"/>
          </a:xfrm>
          <a:prstGeom prst="rect">
            <a:avLst/>
          </a:prstGeom>
        </p:spPr>
      </p:pic>
      <p:pic>
        <p:nvPicPr>
          <p:cNvPr id="36" name="Content Placeholder 6">
            <a:extLst>
              <a:ext uri="{FF2B5EF4-FFF2-40B4-BE49-F238E27FC236}">
                <a16:creationId xmlns:a16="http://schemas.microsoft.com/office/drawing/2014/main" id="{E4BBD935-813C-4800-A8D3-BB575F89D402}"/>
              </a:ext>
            </a:extLst>
          </p:cNvPr>
          <p:cNvPicPr>
            <a:picLocks noChangeAspect="1"/>
          </p:cNvPicPr>
          <p:nvPr/>
        </p:nvPicPr>
        <p:blipFill>
          <a:blip r:embed="rId27"/>
          <a:stretch>
            <a:fillRect/>
          </a:stretch>
        </p:blipFill>
        <p:spPr>
          <a:xfrm>
            <a:off x="713905" y="3240134"/>
            <a:ext cx="1406308" cy="1875076"/>
          </a:xfrm>
          <a:prstGeom prst="rect">
            <a:avLst/>
          </a:prstGeom>
        </p:spPr>
      </p:pic>
      <p:pic>
        <p:nvPicPr>
          <p:cNvPr id="5" name="Picture 4" descr="A person sitting at a desk&#10;&#10;Description automatically generated">
            <a:extLst>
              <a:ext uri="{FF2B5EF4-FFF2-40B4-BE49-F238E27FC236}">
                <a16:creationId xmlns:a16="http://schemas.microsoft.com/office/drawing/2014/main" id="{C37C02F7-2427-42F3-B399-FF4107DDCAB0}"/>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406685" y="6223805"/>
            <a:ext cx="528364" cy="528364"/>
          </a:xfrm>
          <a:prstGeom prst="rect">
            <a:avLst/>
          </a:prstGeom>
        </p:spPr>
      </p:pic>
      <p:pic>
        <p:nvPicPr>
          <p:cNvPr id="37" name="Picture 36" descr="A person standing in a room&#10;&#10;Description automatically generated">
            <a:extLst>
              <a:ext uri="{FF2B5EF4-FFF2-40B4-BE49-F238E27FC236}">
                <a16:creationId xmlns:a16="http://schemas.microsoft.com/office/drawing/2014/main" id="{D091A6D0-194C-4F78-B0DC-B81AB73EE44E}"/>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990924" y="885494"/>
            <a:ext cx="3206148" cy="2404611"/>
          </a:xfrm>
          <a:prstGeom prst="rect">
            <a:avLst/>
          </a:prstGeom>
        </p:spPr>
      </p:pic>
      <p:pic>
        <p:nvPicPr>
          <p:cNvPr id="14" name="Picture 13" descr="A large white building&#10;&#10;Description automatically generated">
            <a:extLst>
              <a:ext uri="{FF2B5EF4-FFF2-40B4-BE49-F238E27FC236}">
                <a16:creationId xmlns:a16="http://schemas.microsoft.com/office/drawing/2014/main" id="{041132CD-1C63-4BC0-8F5E-D97977FAE64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5123038" y="6512668"/>
            <a:ext cx="9144000" cy="6123214"/>
          </a:xfrm>
          <a:prstGeom prst="rect">
            <a:avLst/>
          </a:prstGeom>
        </p:spPr>
      </p:pic>
    </p:spTree>
    <p:extLst>
      <p:ext uri="{BB962C8B-B14F-4D97-AF65-F5344CB8AC3E}">
        <p14:creationId xmlns:p14="http://schemas.microsoft.com/office/powerpoint/2010/main" val="697610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The inside of a building&#10;&#10;Description automatically generated">
            <a:extLst>
              <a:ext uri="{FF2B5EF4-FFF2-40B4-BE49-F238E27FC236}">
                <a16:creationId xmlns:a16="http://schemas.microsoft.com/office/drawing/2014/main" id="{877D1B66-C01F-4D1E-B7EB-F910DC8252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14494" y="1658451"/>
            <a:ext cx="3318399" cy="4955477"/>
          </a:xfrm>
          <a:prstGeom prst="rect">
            <a:avLst/>
          </a:prstGeom>
        </p:spPr>
      </p:pic>
      <p:pic>
        <p:nvPicPr>
          <p:cNvPr id="24" name="Picture 23" descr="A picture containing clock&#10;&#10;Description automatically generated">
            <a:extLst>
              <a:ext uri="{FF2B5EF4-FFF2-40B4-BE49-F238E27FC236}">
                <a16:creationId xmlns:a16="http://schemas.microsoft.com/office/drawing/2014/main" id="{E3BA6F46-87EA-484E-81BA-74DCA61B81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2719" y="5115210"/>
            <a:ext cx="3160124" cy="1497767"/>
          </a:xfrm>
          <a:prstGeom prst="rect">
            <a:avLst/>
          </a:prstGeom>
        </p:spPr>
      </p:pic>
      <p:pic>
        <p:nvPicPr>
          <p:cNvPr id="19" name="Picture 18" descr="A picture containing table, cake, sitting, green&#10;&#10;Description automatically generated">
            <a:extLst>
              <a:ext uri="{FF2B5EF4-FFF2-40B4-BE49-F238E27FC236}">
                <a16:creationId xmlns:a16="http://schemas.microsoft.com/office/drawing/2014/main" id="{8AF634B6-AC4C-4E5A-BB2E-2761DABD2B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3728" y="3425914"/>
            <a:ext cx="4044365" cy="2576029"/>
          </a:xfrm>
          <a:prstGeom prst="rect">
            <a:avLst/>
          </a:prstGeom>
        </p:spPr>
      </p:pic>
      <p:sp>
        <p:nvSpPr>
          <p:cNvPr id="2" name="Title 1">
            <a:extLst>
              <a:ext uri="{FF2B5EF4-FFF2-40B4-BE49-F238E27FC236}">
                <a16:creationId xmlns:a16="http://schemas.microsoft.com/office/drawing/2014/main" id="{47FA574D-2613-495B-82FC-EFDC6AA9C965}"/>
              </a:ext>
            </a:extLst>
          </p:cNvPr>
          <p:cNvSpPr>
            <a:spLocks noGrp="1"/>
          </p:cNvSpPr>
          <p:nvPr>
            <p:ph type="title"/>
          </p:nvPr>
        </p:nvSpPr>
        <p:spPr/>
        <p:txBody>
          <a:bodyPr/>
          <a:lstStyle/>
          <a:p>
            <a:r>
              <a:rPr lang="en-US" dirty="0"/>
              <a:t>I’m Doing Something Totally Different</a:t>
            </a:r>
          </a:p>
        </p:txBody>
      </p:sp>
      <p:sp>
        <p:nvSpPr>
          <p:cNvPr id="7" name="Content Placeholder 6">
            <a:extLst>
              <a:ext uri="{FF2B5EF4-FFF2-40B4-BE49-F238E27FC236}">
                <a16:creationId xmlns:a16="http://schemas.microsoft.com/office/drawing/2014/main" id="{C349FF2C-43FE-4B4F-9BC7-1C242EAF0E46}"/>
              </a:ext>
            </a:extLst>
          </p:cNvPr>
          <p:cNvSpPr>
            <a:spLocks noGrp="1"/>
          </p:cNvSpPr>
          <p:nvPr>
            <p:ph sz="half" idx="4294967295"/>
          </p:nvPr>
        </p:nvSpPr>
        <p:spPr>
          <a:xfrm>
            <a:off x="0" y="-6021388"/>
            <a:ext cx="4038600" cy="5143500"/>
          </a:xfrm>
        </p:spPr>
        <p:txBody>
          <a:bodyPr>
            <a:normAutofit fontScale="77500" lnSpcReduction="20000"/>
          </a:bodyPr>
          <a:lstStyle/>
          <a:p>
            <a:r>
              <a:rPr lang="en-US" dirty="0"/>
              <a:t>I intended to be an aircraft maintenance engineer</a:t>
            </a:r>
          </a:p>
          <a:p>
            <a:endParaRPr lang="en-US" dirty="0"/>
          </a:p>
          <a:p>
            <a:pPr marL="7938" lvl="1" indent="0">
              <a:buNone/>
            </a:pPr>
            <a:r>
              <a:rPr lang="en-US" i="1" dirty="0">
                <a:solidFill>
                  <a:schemeClr val="bg1"/>
                </a:solidFill>
              </a:rPr>
              <a:t>How many of you are doing what you went to school to learn to do?</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sz="1500" i="1" dirty="0"/>
              <a:t>(Go to </a:t>
            </a:r>
            <a:r>
              <a:rPr lang="en-US" sz="1500" i="1" dirty="0">
                <a:hlinkClick r:id="rId6"/>
              </a:rPr>
              <a:t>https://tinyurl.com/PVequalsmRT</a:t>
            </a:r>
            <a:r>
              <a:rPr lang="en-US" sz="1500" i="1" dirty="0"/>
              <a:t> for more pictures and videos from the balloon flight)</a:t>
            </a:r>
          </a:p>
          <a:p>
            <a:pPr marL="0" indent="0">
              <a:buNone/>
            </a:pPr>
            <a:endParaRPr lang="en-US" dirty="0"/>
          </a:p>
        </p:txBody>
      </p:sp>
      <p:pic>
        <p:nvPicPr>
          <p:cNvPr id="11" name="Content Placeholder 10">
            <a:extLst>
              <a:ext uri="{FF2B5EF4-FFF2-40B4-BE49-F238E27FC236}">
                <a16:creationId xmlns:a16="http://schemas.microsoft.com/office/drawing/2014/main" id="{AC4B657D-452B-4CFE-A66F-5313E8220E6E}"/>
              </a:ext>
            </a:extLst>
          </p:cNvPr>
          <p:cNvPicPr>
            <a:picLocks noGrp="1" noChangeAspect="1"/>
          </p:cNvPicPr>
          <p:nvPr>
            <p:ph sz="half" idx="4294967295"/>
          </p:nvPr>
        </p:nvPicPr>
        <p:blipFill>
          <a:blip r:embed="rId7">
            <a:alphaModFix amt="25000"/>
          </a:blip>
          <a:stretch/>
        </p:blipFill>
        <p:spPr>
          <a:xfrm>
            <a:off x="11339513" y="10701338"/>
            <a:ext cx="852487" cy="603250"/>
          </a:xfrm>
        </p:spPr>
      </p:pic>
      <p:pic>
        <p:nvPicPr>
          <p:cNvPr id="6" name="Picture 5">
            <a:extLst>
              <a:ext uri="{FF2B5EF4-FFF2-40B4-BE49-F238E27FC236}">
                <a16:creationId xmlns:a16="http://schemas.microsoft.com/office/drawing/2014/main" id="{A9024E38-B476-4509-86C9-DB50AA529FD5}"/>
              </a:ext>
            </a:extLst>
          </p:cNvPr>
          <p:cNvPicPr>
            <a:picLocks noChangeAspect="1"/>
          </p:cNvPicPr>
          <p:nvPr/>
        </p:nvPicPr>
        <p:blipFill>
          <a:blip r:embed="rId8"/>
          <a:stretch>
            <a:fillRect/>
          </a:stretch>
        </p:blipFill>
        <p:spPr>
          <a:xfrm>
            <a:off x="13805388" y="851954"/>
            <a:ext cx="6858000" cy="5143500"/>
          </a:xfrm>
          <a:prstGeom prst="rect">
            <a:avLst/>
          </a:prstGeom>
        </p:spPr>
      </p:pic>
      <p:pic>
        <p:nvPicPr>
          <p:cNvPr id="8" name="Picture 7" descr="A person wearing glasses&#10;&#10;Description automatically generated">
            <a:extLst>
              <a:ext uri="{FF2B5EF4-FFF2-40B4-BE49-F238E27FC236}">
                <a16:creationId xmlns:a16="http://schemas.microsoft.com/office/drawing/2014/main" id="{1A13434E-7B41-4994-809A-389BEC2E53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48563" y="-2453896"/>
            <a:ext cx="2452854" cy="2453896"/>
          </a:xfrm>
          <a:prstGeom prst="rect">
            <a:avLst/>
          </a:prstGeom>
        </p:spPr>
      </p:pic>
      <p:pic>
        <p:nvPicPr>
          <p:cNvPr id="4" name="Picture 3" descr="A group of people standing in a room&#10;&#10;Description automatically generated">
            <a:extLst>
              <a:ext uri="{FF2B5EF4-FFF2-40B4-BE49-F238E27FC236}">
                <a16:creationId xmlns:a16="http://schemas.microsoft.com/office/drawing/2014/main" id="{6507F73E-E368-4F8A-A3A5-9770398E76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81154" y="1600200"/>
            <a:ext cx="2253205" cy="1689904"/>
          </a:xfrm>
          <a:prstGeom prst="rect">
            <a:avLst/>
          </a:prstGeom>
        </p:spPr>
      </p:pic>
      <p:pic>
        <p:nvPicPr>
          <p:cNvPr id="10" name="Picture 9" descr="A person using a computer&#10;&#10;Description automatically generated">
            <a:extLst>
              <a:ext uri="{FF2B5EF4-FFF2-40B4-BE49-F238E27FC236}">
                <a16:creationId xmlns:a16="http://schemas.microsoft.com/office/drawing/2014/main" id="{719AF201-6307-4164-9A68-769092890A3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81200" y="-3898647"/>
            <a:ext cx="2584542" cy="1744566"/>
          </a:xfrm>
          <a:prstGeom prst="rect">
            <a:avLst/>
          </a:prstGeom>
        </p:spPr>
      </p:pic>
      <p:pic>
        <p:nvPicPr>
          <p:cNvPr id="13" name="Picture 12" descr="A picture containing indoor, table, living, room&#10;&#10;Description automatically generated">
            <a:extLst>
              <a:ext uri="{FF2B5EF4-FFF2-40B4-BE49-F238E27FC236}">
                <a16:creationId xmlns:a16="http://schemas.microsoft.com/office/drawing/2014/main" id="{B1810CB2-8D35-46DF-9DA9-74946B7EFA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91551" y="7184508"/>
            <a:ext cx="1627674" cy="2404611"/>
          </a:xfrm>
          <a:prstGeom prst="rect">
            <a:avLst/>
          </a:prstGeom>
        </p:spPr>
      </p:pic>
      <p:pic>
        <p:nvPicPr>
          <p:cNvPr id="15" name="Picture 14" descr="A group of people standing in a room&#10;&#10;Description automatically generated">
            <a:extLst>
              <a:ext uri="{FF2B5EF4-FFF2-40B4-BE49-F238E27FC236}">
                <a16:creationId xmlns:a16="http://schemas.microsoft.com/office/drawing/2014/main" id="{164FAC77-6F6D-4875-B09C-8D8394F8F41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00156" y="7422768"/>
            <a:ext cx="1390694" cy="2045323"/>
          </a:xfrm>
          <a:prstGeom prst="rect">
            <a:avLst/>
          </a:prstGeom>
        </p:spPr>
      </p:pic>
      <p:pic>
        <p:nvPicPr>
          <p:cNvPr id="17" name="Picture 16" descr="A picture containing person, man, holding, indoor&#10;&#10;Description automatically generated">
            <a:extLst>
              <a:ext uri="{FF2B5EF4-FFF2-40B4-BE49-F238E27FC236}">
                <a16:creationId xmlns:a16="http://schemas.microsoft.com/office/drawing/2014/main" id="{901E765F-5B22-439E-9A46-85F9AC5511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29185" y="6268629"/>
            <a:ext cx="1769428" cy="2533918"/>
          </a:xfrm>
          <a:prstGeom prst="rect">
            <a:avLst/>
          </a:prstGeom>
        </p:spPr>
      </p:pic>
      <p:pic>
        <p:nvPicPr>
          <p:cNvPr id="12" name="Picture 11" descr="A tall building in a city&#10;&#10;Description automatically generated">
            <a:extLst>
              <a:ext uri="{FF2B5EF4-FFF2-40B4-BE49-F238E27FC236}">
                <a16:creationId xmlns:a16="http://schemas.microsoft.com/office/drawing/2014/main" id="{5C33FA40-2B51-4EB6-8636-79EB698DBB5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12017980" y="-1734726"/>
            <a:ext cx="3354839" cy="2516129"/>
          </a:xfrm>
          <a:prstGeom prst="rect">
            <a:avLst/>
          </a:prstGeom>
        </p:spPr>
      </p:pic>
      <p:pic>
        <p:nvPicPr>
          <p:cNvPr id="21" name="Picture 20" descr="A view of a city&#10;&#10;Description automatically generated">
            <a:extLst>
              <a:ext uri="{FF2B5EF4-FFF2-40B4-BE49-F238E27FC236}">
                <a16:creationId xmlns:a16="http://schemas.microsoft.com/office/drawing/2014/main" id="{58B6CE04-EDC0-4925-98F2-A6ED5E01434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26501" y="-3556790"/>
            <a:ext cx="2964059" cy="2445152"/>
          </a:xfrm>
          <a:prstGeom prst="rect">
            <a:avLst/>
          </a:prstGeom>
        </p:spPr>
      </p:pic>
      <p:pic>
        <p:nvPicPr>
          <p:cNvPr id="22" name="Picture 21" descr="A large body of water with a city in the background&#10;&#10;Description automatically generated">
            <a:extLst>
              <a:ext uri="{FF2B5EF4-FFF2-40B4-BE49-F238E27FC236}">
                <a16:creationId xmlns:a16="http://schemas.microsoft.com/office/drawing/2014/main" id="{3A800013-4483-4CB2-9466-F7C6B2DB18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51426" y="4637643"/>
            <a:ext cx="4038740" cy="1975334"/>
          </a:xfrm>
          <a:prstGeom prst="rect">
            <a:avLst/>
          </a:prstGeom>
        </p:spPr>
      </p:pic>
      <p:pic>
        <p:nvPicPr>
          <p:cNvPr id="25" name="Picture 24" descr="A group of people posing for a photo&#10;&#10;Description automatically generated">
            <a:extLst>
              <a:ext uri="{FF2B5EF4-FFF2-40B4-BE49-F238E27FC236}">
                <a16:creationId xmlns:a16="http://schemas.microsoft.com/office/drawing/2014/main" id="{280932DC-4CD1-4C67-994C-86EED203914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405802" y="-4641448"/>
            <a:ext cx="5462016" cy="3657600"/>
          </a:xfrm>
          <a:prstGeom prst="rect">
            <a:avLst/>
          </a:prstGeom>
        </p:spPr>
      </p:pic>
      <p:pic>
        <p:nvPicPr>
          <p:cNvPr id="27" name="Picture 26" descr="A toy on a table&#10;&#10;Description automatically generated">
            <a:extLst>
              <a:ext uri="{FF2B5EF4-FFF2-40B4-BE49-F238E27FC236}">
                <a16:creationId xmlns:a16="http://schemas.microsoft.com/office/drawing/2014/main" id="{C5E0B98D-C7BA-4C00-B53C-FFC88C707F4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37342" t="31899" r="21646" b="23334"/>
          <a:stretch/>
        </p:blipFill>
        <p:spPr>
          <a:xfrm>
            <a:off x="-4197516" y="9468091"/>
            <a:ext cx="3750197" cy="3070186"/>
          </a:xfrm>
          <a:prstGeom prst="rect">
            <a:avLst/>
          </a:prstGeom>
        </p:spPr>
      </p:pic>
      <p:pic>
        <p:nvPicPr>
          <p:cNvPr id="29" name="Picture 28" descr="A picture containing grass, outdoor, field, large&#10;&#10;Description automatically generated">
            <a:extLst>
              <a:ext uri="{FF2B5EF4-FFF2-40B4-BE49-F238E27FC236}">
                <a16:creationId xmlns:a16="http://schemas.microsoft.com/office/drawing/2014/main" id="{B83BADAB-9F28-42DE-BD8C-6492DB0A721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837271" y="10712369"/>
            <a:ext cx="5144545" cy="4016415"/>
          </a:xfrm>
          <a:prstGeom prst="rect">
            <a:avLst/>
          </a:prstGeom>
        </p:spPr>
      </p:pic>
      <p:pic>
        <p:nvPicPr>
          <p:cNvPr id="23" name="Picture 22" descr="A picture containing indoor, sitting, fire, table&#10;&#10;Description automatically generated">
            <a:extLst>
              <a:ext uri="{FF2B5EF4-FFF2-40B4-BE49-F238E27FC236}">
                <a16:creationId xmlns:a16="http://schemas.microsoft.com/office/drawing/2014/main" id="{65B0FD52-8F1F-4CFB-A258-BABFEEAB315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492153" y="7264268"/>
            <a:ext cx="2869697" cy="1921672"/>
          </a:xfrm>
          <a:prstGeom prst="rect">
            <a:avLst/>
          </a:prstGeom>
        </p:spPr>
      </p:pic>
      <p:pic>
        <p:nvPicPr>
          <p:cNvPr id="26" name="Picture 25" descr="A large building in the background&#10;&#10;Description automatically generated">
            <a:extLst>
              <a:ext uri="{FF2B5EF4-FFF2-40B4-BE49-F238E27FC236}">
                <a16:creationId xmlns:a16="http://schemas.microsoft.com/office/drawing/2014/main" id="{665DFF70-0260-4399-A6B1-72D1040AE2F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5400000">
            <a:off x="12251962" y="2057492"/>
            <a:ext cx="3446056" cy="2584542"/>
          </a:xfrm>
          <a:prstGeom prst="rect">
            <a:avLst/>
          </a:prstGeom>
        </p:spPr>
      </p:pic>
      <p:pic>
        <p:nvPicPr>
          <p:cNvPr id="28" name="Picture 27" descr="A person walking down the street&#10;&#10;Description automatically generated">
            <a:extLst>
              <a:ext uri="{FF2B5EF4-FFF2-40B4-BE49-F238E27FC236}">
                <a16:creationId xmlns:a16="http://schemas.microsoft.com/office/drawing/2014/main" id="{EC5FD6AA-2CFA-4A9C-9C73-A65201CCCB0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512239" y="6996855"/>
            <a:ext cx="3160124" cy="1439326"/>
          </a:xfrm>
          <a:prstGeom prst="rect">
            <a:avLst/>
          </a:prstGeom>
        </p:spPr>
      </p:pic>
      <p:pic>
        <p:nvPicPr>
          <p:cNvPr id="33" name="Picture 32" descr="A picture containing circuit, electronics&#10;&#10;Description automatically generated">
            <a:extLst>
              <a:ext uri="{FF2B5EF4-FFF2-40B4-BE49-F238E27FC236}">
                <a16:creationId xmlns:a16="http://schemas.microsoft.com/office/drawing/2014/main" id="{17EAE80F-81F8-49AC-B3DF-0A21BEF2A71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981201" y="10679244"/>
            <a:ext cx="3160124" cy="1497767"/>
          </a:xfrm>
          <a:prstGeom prst="rect">
            <a:avLst/>
          </a:prstGeom>
        </p:spPr>
      </p:pic>
      <p:pic>
        <p:nvPicPr>
          <p:cNvPr id="31" name="Picture 30" descr="A group of people standing in the grass&#10;&#10;Description automatically generated">
            <a:extLst>
              <a:ext uri="{FF2B5EF4-FFF2-40B4-BE49-F238E27FC236}">
                <a16:creationId xmlns:a16="http://schemas.microsoft.com/office/drawing/2014/main" id="{0509433E-DA12-4D2A-A6E5-C4510C0848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4017692" y="-4626077"/>
            <a:ext cx="1825151" cy="1368863"/>
          </a:xfrm>
          <a:prstGeom prst="rect">
            <a:avLst/>
          </a:prstGeom>
        </p:spPr>
      </p:pic>
      <p:pic>
        <p:nvPicPr>
          <p:cNvPr id="32" name="Picture 31" descr="A circuit board&#10;&#10;Description automatically generated">
            <a:extLst>
              <a:ext uri="{FF2B5EF4-FFF2-40B4-BE49-F238E27FC236}">
                <a16:creationId xmlns:a16="http://schemas.microsoft.com/office/drawing/2014/main" id="{DB79EE4B-EAFA-48AA-9678-257490737B63}"/>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981557" y="1658451"/>
            <a:ext cx="1938015" cy="1707030"/>
          </a:xfrm>
          <a:prstGeom prst="rect">
            <a:avLst/>
          </a:prstGeom>
        </p:spPr>
      </p:pic>
      <p:pic>
        <p:nvPicPr>
          <p:cNvPr id="35" name="Picture 34" descr="A view of a city&#10;&#10;Description automatically generated">
            <a:extLst>
              <a:ext uri="{FF2B5EF4-FFF2-40B4-BE49-F238E27FC236}">
                <a16:creationId xmlns:a16="http://schemas.microsoft.com/office/drawing/2014/main" id="{FFD4AB9B-A3AA-439B-9223-E6C39DD6252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127353" y="-1985240"/>
            <a:ext cx="2044195" cy="1533147"/>
          </a:xfrm>
          <a:prstGeom prst="rect">
            <a:avLst/>
          </a:prstGeom>
        </p:spPr>
      </p:pic>
      <p:pic>
        <p:nvPicPr>
          <p:cNvPr id="36" name="Content Placeholder 6">
            <a:extLst>
              <a:ext uri="{FF2B5EF4-FFF2-40B4-BE49-F238E27FC236}">
                <a16:creationId xmlns:a16="http://schemas.microsoft.com/office/drawing/2014/main" id="{E4BBD935-813C-4800-A8D3-BB575F89D402}"/>
              </a:ext>
            </a:extLst>
          </p:cNvPr>
          <p:cNvPicPr>
            <a:picLocks noChangeAspect="1"/>
          </p:cNvPicPr>
          <p:nvPr/>
        </p:nvPicPr>
        <p:blipFill>
          <a:blip r:embed="rId28"/>
          <a:stretch>
            <a:fillRect/>
          </a:stretch>
        </p:blipFill>
        <p:spPr>
          <a:xfrm>
            <a:off x="-5640861" y="7637930"/>
            <a:ext cx="1123325" cy="1497766"/>
          </a:xfrm>
          <a:prstGeom prst="rect">
            <a:avLst/>
          </a:prstGeom>
        </p:spPr>
      </p:pic>
      <p:pic>
        <p:nvPicPr>
          <p:cNvPr id="5" name="Picture 4" descr="A person sitting at a desk&#10;&#10;Description automatically generated">
            <a:extLst>
              <a:ext uri="{FF2B5EF4-FFF2-40B4-BE49-F238E27FC236}">
                <a16:creationId xmlns:a16="http://schemas.microsoft.com/office/drawing/2014/main" id="{C37C02F7-2427-42F3-B399-FF4107DDCAB0}"/>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865014" y="10826897"/>
            <a:ext cx="817032" cy="817032"/>
          </a:xfrm>
          <a:prstGeom prst="rect">
            <a:avLst/>
          </a:prstGeom>
        </p:spPr>
      </p:pic>
      <p:pic>
        <p:nvPicPr>
          <p:cNvPr id="37" name="Picture 36" descr="A person standing in a room&#10;&#10;Description automatically generated">
            <a:extLst>
              <a:ext uri="{FF2B5EF4-FFF2-40B4-BE49-F238E27FC236}">
                <a16:creationId xmlns:a16="http://schemas.microsoft.com/office/drawing/2014/main" id="{D091A6D0-194C-4F78-B0DC-B81AB73EE44E}"/>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918936" y="13904808"/>
            <a:ext cx="3206148" cy="2404611"/>
          </a:xfrm>
          <a:prstGeom prst="rect">
            <a:avLst/>
          </a:prstGeom>
        </p:spPr>
      </p:pic>
      <p:pic>
        <p:nvPicPr>
          <p:cNvPr id="14" name="Picture 13" descr="A large white building&#10;&#10;Description automatically generated">
            <a:extLst>
              <a:ext uri="{FF2B5EF4-FFF2-40B4-BE49-F238E27FC236}">
                <a16:creationId xmlns:a16="http://schemas.microsoft.com/office/drawing/2014/main" id="{041132CD-1C63-4BC0-8F5E-D97977FAE648}"/>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20572"/>
          <a:stretch/>
        </p:blipFill>
        <p:spPr>
          <a:xfrm>
            <a:off x="8368290" y="4063279"/>
            <a:ext cx="3160124" cy="2664248"/>
          </a:xfrm>
          <a:prstGeom prst="rect">
            <a:avLst/>
          </a:prstGeom>
        </p:spPr>
      </p:pic>
      <p:pic>
        <p:nvPicPr>
          <p:cNvPr id="38" name="Picture 37" descr="A view of a city&#10;&#10;Description automatically generated">
            <a:extLst>
              <a:ext uri="{FF2B5EF4-FFF2-40B4-BE49-F238E27FC236}">
                <a16:creationId xmlns:a16="http://schemas.microsoft.com/office/drawing/2014/main" id="{FAD7273B-C4B9-45B9-A5EB-60BB3610FD5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94720" y="1244853"/>
            <a:ext cx="3108106" cy="2563981"/>
          </a:xfrm>
          <a:prstGeom prst="rect">
            <a:avLst/>
          </a:prstGeom>
        </p:spPr>
      </p:pic>
      <p:pic>
        <p:nvPicPr>
          <p:cNvPr id="39" name="Picture 38" descr="A picture containing grass, outdoor, field, large&#10;&#10;Description automatically generated">
            <a:extLst>
              <a:ext uri="{FF2B5EF4-FFF2-40B4-BE49-F238E27FC236}">
                <a16:creationId xmlns:a16="http://schemas.microsoft.com/office/drawing/2014/main" id="{E60280BF-CD44-4CC7-BE70-214137C9860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41818" y="645602"/>
            <a:ext cx="4186993" cy="3268841"/>
          </a:xfrm>
          <a:prstGeom prst="rect">
            <a:avLst/>
          </a:prstGeom>
        </p:spPr>
      </p:pic>
      <p:pic>
        <p:nvPicPr>
          <p:cNvPr id="40" name="Content Placeholder 10">
            <a:extLst>
              <a:ext uri="{FF2B5EF4-FFF2-40B4-BE49-F238E27FC236}">
                <a16:creationId xmlns:a16="http://schemas.microsoft.com/office/drawing/2014/main" id="{D9084DD6-FD7B-4D11-8E4C-43C65560C6E4}"/>
              </a:ext>
            </a:extLst>
          </p:cNvPr>
          <p:cNvPicPr>
            <a:picLocks noChangeAspect="1"/>
          </p:cNvPicPr>
          <p:nvPr/>
        </p:nvPicPr>
        <p:blipFill>
          <a:blip r:embed="rId7">
            <a:alphaModFix/>
          </a:blip>
          <a:stretch/>
        </p:blipFill>
        <p:spPr>
          <a:xfrm>
            <a:off x="4200174" y="1359617"/>
            <a:ext cx="2809116" cy="1990146"/>
          </a:xfrm>
          <a:prstGeom prst="rect">
            <a:avLst/>
          </a:prstGeom>
        </p:spPr>
      </p:pic>
      <p:pic>
        <p:nvPicPr>
          <p:cNvPr id="41" name="Picture 40" descr="A picture containing indoor, table, living, room&#10;&#10;Description automatically generated">
            <a:extLst>
              <a:ext uri="{FF2B5EF4-FFF2-40B4-BE49-F238E27FC236}">
                <a16:creationId xmlns:a16="http://schemas.microsoft.com/office/drawing/2014/main" id="{761E6427-F6DE-461D-A01A-E9A0D563F5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4719" y="3910007"/>
            <a:ext cx="1902819" cy="2811091"/>
          </a:xfrm>
          <a:prstGeom prst="rect">
            <a:avLst/>
          </a:prstGeom>
        </p:spPr>
      </p:pic>
      <p:pic>
        <p:nvPicPr>
          <p:cNvPr id="3" name="Picture 2">
            <a:extLst>
              <a:ext uri="{FF2B5EF4-FFF2-40B4-BE49-F238E27FC236}">
                <a16:creationId xmlns:a16="http://schemas.microsoft.com/office/drawing/2014/main" id="{AA90459A-C2BB-446D-A721-BFDE861D93AE}"/>
              </a:ext>
            </a:extLst>
          </p:cNvPr>
          <p:cNvPicPr>
            <a:picLocks noChangeAspect="1"/>
          </p:cNvPicPr>
          <p:nvPr/>
        </p:nvPicPr>
        <p:blipFill rotWithShape="1">
          <a:blip r:embed="rId33"/>
          <a:srcRect l="18466" t="16801" r="31963" b="56039"/>
          <a:stretch/>
        </p:blipFill>
        <p:spPr>
          <a:xfrm>
            <a:off x="2927000" y="4100016"/>
            <a:ext cx="5101121" cy="1499345"/>
          </a:xfrm>
          <a:prstGeom prst="rect">
            <a:avLst/>
          </a:prstGeom>
        </p:spPr>
      </p:pic>
      <p:pic>
        <p:nvPicPr>
          <p:cNvPr id="18" name="Picture 17" descr="A person in a white dress&#10;&#10;Description automatically generated">
            <a:extLst>
              <a:ext uri="{FF2B5EF4-FFF2-40B4-BE49-F238E27FC236}">
                <a16:creationId xmlns:a16="http://schemas.microsoft.com/office/drawing/2014/main" id="{D2DB7420-2674-45F1-9F55-936DA15D398D}"/>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355455" y="-3369150"/>
            <a:ext cx="3584448" cy="5346192"/>
          </a:xfrm>
          <a:prstGeom prst="rect">
            <a:avLst/>
          </a:prstGeom>
        </p:spPr>
      </p:pic>
      <p:pic>
        <p:nvPicPr>
          <p:cNvPr id="30" name="Picture 29" descr="A close up of a building&#10;&#10;Description automatically generated">
            <a:extLst>
              <a:ext uri="{FF2B5EF4-FFF2-40B4-BE49-F238E27FC236}">
                <a16:creationId xmlns:a16="http://schemas.microsoft.com/office/drawing/2014/main" id="{BA48E579-E5FF-44B3-AF31-C3C5306F9EE2}"/>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7209644" y="6571254"/>
            <a:ext cx="2306937" cy="3307701"/>
          </a:xfrm>
          <a:prstGeom prst="rect">
            <a:avLst/>
          </a:prstGeom>
        </p:spPr>
      </p:pic>
      <p:pic>
        <p:nvPicPr>
          <p:cNvPr id="49" name="Picture 48" descr="The roof of a building&#10;&#10;Description automatically generated">
            <a:extLst>
              <a:ext uri="{FF2B5EF4-FFF2-40B4-BE49-F238E27FC236}">
                <a16:creationId xmlns:a16="http://schemas.microsoft.com/office/drawing/2014/main" id="{10B6F48C-4DF9-4BA9-B642-1C3561089DF1}"/>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1057545" y="5073939"/>
            <a:ext cx="4106634" cy="3079976"/>
          </a:xfrm>
          <a:prstGeom prst="rect">
            <a:avLst/>
          </a:prstGeom>
        </p:spPr>
      </p:pic>
      <p:pic>
        <p:nvPicPr>
          <p:cNvPr id="51" name="Picture 50" descr="A view of a city&#10;&#10;Description automatically generated">
            <a:extLst>
              <a:ext uri="{FF2B5EF4-FFF2-40B4-BE49-F238E27FC236}">
                <a16:creationId xmlns:a16="http://schemas.microsoft.com/office/drawing/2014/main" id="{3838A0C8-609B-4744-922A-8BBE5DF77B81}"/>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1051440" y="7529794"/>
            <a:ext cx="2936450" cy="2349160"/>
          </a:xfrm>
          <a:prstGeom prst="rect">
            <a:avLst/>
          </a:prstGeom>
        </p:spPr>
      </p:pic>
      <p:pic>
        <p:nvPicPr>
          <p:cNvPr id="52" name="Picture 51">
            <a:extLst>
              <a:ext uri="{FF2B5EF4-FFF2-40B4-BE49-F238E27FC236}">
                <a16:creationId xmlns:a16="http://schemas.microsoft.com/office/drawing/2014/main" id="{AE57B55A-93DD-435B-9E7A-DA252A893A9A}"/>
              </a:ext>
            </a:extLst>
          </p:cNvPr>
          <p:cNvPicPr>
            <a:picLocks noChangeAspect="1"/>
          </p:cNvPicPr>
          <p:nvPr/>
        </p:nvPicPr>
        <p:blipFill>
          <a:blip r:embed="rId38"/>
          <a:stretch>
            <a:fillRect/>
          </a:stretch>
        </p:blipFill>
        <p:spPr>
          <a:xfrm>
            <a:off x="3139520" y="9215985"/>
            <a:ext cx="3071502" cy="1433214"/>
          </a:xfrm>
          <a:prstGeom prst="rect">
            <a:avLst/>
          </a:prstGeom>
        </p:spPr>
      </p:pic>
      <p:pic>
        <p:nvPicPr>
          <p:cNvPr id="53" name="Picture 52">
            <a:extLst>
              <a:ext uri="{FF2B5EF4-FFF2-40B4-BE49-F238E27FC236}">
                <a16:creationId xmlns:a16="http://schemas.microsoft.com/office/drawing/2014/main" id="{0A20A58B-7EEF-4D42-92DF-10CEF7D20FBD}"/>
              </a:ext>
            </a:extLst>
          </p:cNvPr>
          <p:cNvPicPr>
            <a:picLocks noChangeAspect="1"/>
          </p:cNvPicPr>
          <p:nvPr/>
        </p:nvPicPr>
        <p:blipFill>
          <a:blip r:embed="rId38"/>
          <a:stretch>
            <a:fillRect/>
          </a:stretch>
        </p:blipFill>
        <p:spPr>
          <a:xfrm>
            <a:off x="8202697" y="8802547"/>
            <a:ext cx="1101435" cy="513948"/>
          </a:xfrm>
          <a:prstGeom prst="rect">
            <a:avLst/>
          </a:prstGeom>
        </p:spPr>
      </p:pic>
    </p:spTree>
    <p:extLst>
      <p:ext uri="{BB962C8B-B14F-4D97-AF65-F5344CB8AC3E}">
        <p14:creationId xmlns:p14="http://schemas.microsoft.com/office/powerpoint/2010/main" val="2772234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The inside of a building&#10;&#10;Description automatically generated">
            <a:extLst>
              <a:ext uri="{FF2B5EF4-FFF2-40B4-BE49-F238E27FC236}">
                <a16:creationId xmlns:a16="http://schemas.microsoft.com/office/drawing/2014/main" id="{877D1B66-C01F-4D1E-B7EB-F910DC8252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14494" y="1658451"/>
            <a:ext cx="3318399" cy="4955477"/>
          </a:xfrm>
          <a:prstGeom prst="rect">
            <a:avLst/>
          </a:prstGeom>
        </p:spPr>
      </p:pic>
      <p:pic>
        <p:nvPicPr>
          <p:cNvPr id="24" name="Picture 23" descr="A picture containing clock&#10;&#10;Description automatically generated">
            <a:extLst>
              <a:ext uri="{FF2B5EF4-FFF2-40B4-BE49-F238E27FC236}">
                <a16:creationId xmlns:a16="http://schemas.microsoft.com/office/drawing/2014/main" id="{E3BA6F46-87EA-484E-81BA-74DCA61B81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2719" y="5115210"/>
            <a:ext cx="3160124" cy="1497767"/>
          </a:xfrm>
          <a:prstGeom prst="rect">
            <a:avLst/>
          </a:prstGeom>
        </p:spPr>
      </p:pic>
      <p:pic>
        <p:nvPicPr>
          <p:cNvPr id="19" name="Picture 18" descr="A picture containing table, cake, sitting, green&#10;&#10;Description automatically generated">
            <a:extLst>
              <a:ext uri="{FF2B5EF4-FFF2-40B4-BE49-F238E27FC236}">
                <a16:creationId xmlns:a16="http://schemas.microsoft.com/office/drawing/2014/main" id="{8AF634B6-AC4C-4E5A-BB2E-2761DABD2B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3728" y="3425914"/>
            <a:ext cx="4044365" cy="2576029"/>
          </a:xfrm>
          <a:prstGeom prst="rect">
            <a:avLst/>
          </a:prstGeom>
        </p:spPr>
      </p:pic>
      <p:sp>
        <p:nvSpPr>
          <p:cNvPr id="2" name="Title 1">
            <a:extLst>
              <a:ext uri="{FF2B5EF4-FFF2-40B4-BE49-F238E27FC236}">
                <a16:creationId xmlns:a16="http://schemas.microsoft.com/office/drawing/2014/main" id="{47FA574D-2613-495B-82FC-EFDC6AA9C965}"/>
              </a:ext>
            </a:extLst>
          </p:cNvPr>
          <p:cNvSpPr>
            <a:spLocks noGrp="1"/>
          </p:cNvSpPr>
          <p:nvPr>
            <p:ph type="title"/>
          </p:nvPr>
        </p:nvSpPr>
        <p:spPr/>
        <p:txBody>
          <a:bodyPr/>
          <a:lstStyle/>
          <a:p>
            <a:r>
              <a:rPr lang="en-US" dirty="0"/>
              <a:t>I’m Doing Something Totally Different</a:t>
            </a:r>
          </a:p>
        </p:txBody>
      </p:sp>
      <p:sp>
        <p:nvSpPr>
          <p:cNvPr id="7" name="Content Placeholder 6">
            <a:extLst>
              <a:ext uri="{FF2B5EF4-FFF2-40B4-BE49-F238E27FC236}">
                <a16:creationId xmlns:a16="http://schemas.microsoft.com/office/drawing/2014/main" id="{C349FF2C-43FE-4B4F-9BC7-1C242EAF0E46}"/>
              </a:ext>
            </a:extLst>
          </p:cNvPr>
          <p:cNvSpPr>
            <a:spLocks noGrp="1"/>
          </p:cNvSpPr>
          <p:nvPr>
            <p:ph sz="half" idx="4294967295"/>
          </p:nvPr>
        </p:nvSpPr>
        <p:spPr>
          <a:xfrm>
            <a:off x="0" y="-6021388"/>
            <a:ext cx="4038600" cy="5143500"/>
          </a:xfrm>
        </p:spPr>
        <p:txBody>
          <a:bodyPr>
            <a:normAutofit fontScale="77500" lnSpcReduction="20000"/>
          </a:bodyPr>
          <a:lstStyle/>
          <a:p>
            <a:r>
              <a:rPr lang="en-US" dirty="0"/>
              <a:t>I intended to be an aircraft maintenance engineer</a:t>
            </a:r>
          </a:p>
          <a:p>
            <a:endParaRPr lang="en-US" dirty="0"/>
          </a:p>
          <a:p>
            <a:pPr marL="7938" lvl="1" indent="0">
              <a:buNone/>
            </a:pPr>
            <a:r>
              <a:rPr lang="en-US" i="1" dirty="0">
                <a:solidFill>
                  <a:schemeClr val="bg1"/>
                </a:solidFill>
              </a:rPr>
              <a:t>How many of you are doing what you went to school to learn to do?</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sz="1500" i="1" dirty="0"/>
              <a:t>(Go to </a:t>
            </a:r>
            <a:r>
              <a:rPr lang="en-US" sz="1500" i="1" dirty="0">
                <a:hlinkClick r:id="rId6"/>
              </a:rPr>
              <a:t>https://tinyurl.com/PVequalsmRT</a:t>
            </a:r>
            <a:r>
              <a:rPr lang="en-US" sz="1500" i="1" dirty="0"/>
              <a:t> for more pictures and videos from the balloon flight)</a:t>
            </a:r>
          </a:p>
          <a:p>
            <a:pPr marL="0" indent="0">
              <a:buNone/>
            </a:pPr>
            <a:endParaRPr lang="en-US" dirty="0"/>
          </a:p>
        </p:txBody>
      </p:sp>
      <p:pic>
        <p:nvPicPr>
          <p:cNvPr id="11" name="Content Placeholder 10">
            <a:extLst>
              <a:ext uri="{FF2B5EF4-FFF2-40B4-BE49-F238E27FC236}">
                <a16:creationId xmlns:a16="http://schemas.microsoft.com/office/drawing/2014/main" id="{AC4B657D-452B-4CFE-A66F-5313E8220E6E}"/>
              </a:ext>
            </a:extLst>
          </p:cNvPr>
          <p:cNvPicPr>
            <a:picLocks noGrp="1" noChangeAspect="1"/>
          </p:cNvPicPr>
          <p:nvPr>
            <p:ph sz="half" idx="4294967295"/>
          </p:nvPr>
        </p:nvPicPr>
        <p:blipFill>
          <a:blip r:embed="rId7">
            <a:alphaModFix amt="25000"/>
          </a:blip>
          <a:stretch/>
        </p:blipFill>
        <p:spPr>
          <a:xfrm>
            <a:off x="11339513" y="10701338"/>
            <a:ext cx="852487" cy="603250"/>
          </a:xfrm>
        </p:spPr>
      </p:pic>
      <p:pic>
        <p:nvPicPr>
          <p:cNvPr id="6" name="Picture 5">
            <a:extLst>
              <a:ext uri="{FF2B5EF4-FFF2-40B4-BE49-F238E27FC236}">
                <a16:creationId xmlns:a16="http://schemas.microsoft.com/office/drawing/2014/main" id="{A9024E38-B476-4509-86C9-DB50AA529FD5}"/>
              </a:ext>
            </a:extLst>
          </p:cNvPr>
          <p:cNvPicPr>
            <a:picLocks noChangeAspect="1"/>
          </p:cNvPicPr>
          <p:nvPr/>
        </p:nvPicPr>
        <p:blipFill>
          <a:blip r:embed="rId8"/>
          <a:stretch>
            <a:fillRect/>
          </a:stretch>
        </p:blipFill>
        <p:spPr>
          <a:xfrm>
            <a:off x="13805388" y="851954"/>
            <a:ext cx="6858000" cy="5143500"/>
          </a:xfrm>
          <a:prstGeom prst="rect">
            <a:avLst/>
          </a:prstGeom>
        </p:spPr>
      </p:pic>
      <p:pic>
        <p:nvPicPr>
          <p:cNvPr id="8" name="Picture 7" descr="A person wearing glasses&#10;&#10;Description automatically generated">
            <a:extLst>
              <a:ext uri="{FF2B5EF4-FFF2-40B4-BE49-F238E27FC236}">
                <a16:creationId xmlns:a16="http://schemas.microsoft.com/office/drawing/2014/main" id="{1A13434E-7B41-4994-809A-389BEC2E53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48563" y="-2453896"/>
            <a:ext cx="2452854" cy="2453896"/>
          </a:xfrm>
          <a:prstGeom prst="rect">
            <a:avLst/>
          </a:prstGeom>
        </p:spPr>
      </p:pic>
      <p:pic>
        <p:nvPicPr>
          <p:cNvPr id="4" name="Picture 3" descr="A group of people standing in a room&#10;&#10;Description automatically generated">
            <a:extLst>
              <a:ext uri="{FF2B5EF4-FFF2-40B4-BE49-F238E27FC236}">
                <a16:creationId xmlns:a16="http://schemas.microsoft.com/office/drawing/2014/main" id="{6507F73E-E368-4F8A-A3A5-9770398E76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81154" y="1600200"/>
            <a:ext cx="2253205" cy="1689904"/>
          </a:xfrm>
          <a:prstGeom prst="rect">
            <a:avLst/>
          </a:prstGeom>
        </p:spPr>
      </p:pic>
      <p:pic>
        <p:nvPicPr>
          <p:cNvPr id="10" name="Picture 9" descr="A person using a computer&#10;&#10;Description automatically generated">
            <a:extLst>
              <a:ext uri="{FF2B5EF4-FFF2-40B4-BE49-F238E27FC236}">
                <a16:creationId xmlns:a16="http://schemas.microsoft.com/office/drawing/2014/main" id="{719AF201-6307-4164-9A68-769092890A3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81200" y="-3898647"/>
            <a:ext cx="2584542" cy="1744566"/>
          </a:xfrm>
          <a:prstGeom prst="rect">
            <a:avLst/>
          </a:prstGeom>
        </p:spPr>
      </p:pic>
      <p:pic>
        <p:nvPicPr>
          <p:cNvPr id="13" name="Picture 12" descr="A picture containing indoor, table, living, room&#10;&#10;Description automatically generated">
            <a:extLst>
              <a:ext uri="{FF2B5EF4-FFF2-40B4-BE49-F238E27FC236}">
                <a16:creationId xmlns:a16="http://schemas.microsoft.com/office/drawing/2014/main" id="{B1810CB2-8D35-46DF-9DA9-74946B7EFA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91551" y="7184508"/>
            <a:ext cx="1627674" cy="2404611"/>
          </a:xfrm>
          <a:prstGeom prst="rect">
            <a:avLst/>
          </a:prstGeom>
        </p:spPr>
      </p:pic>
      <p:pic>
        <p:nvPicPr>
          <p:cNvPr id="15" name="Picture 14" descr="A group of people standing in a room&#10;&#10;Description automatically generated">
            <a:extLst>
              <a:ext uri="{FF2B5EF4-FFF2-40B4-BE49-F238E27FC236}">
                <a16:creationId xmlns:a16="http://schemas.microsoft.com/office/drawing/2014/main" id="{164FAC77-6F6D-4875-B09C-8D8394F8F41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00156" y="7422768"/>
            <a:ext cx="1390694" cy="2045323"/>
          </a:xfrm>
          <a:prstGeom prst="rect">
            <a:avLst/>
          </a:prstGeom>
        </p:spPr>
      </p:pic>
      <p:pic>
        <p:nvPicPr>
          <p:cNvPr id="17" name="Picture 16" descr="A picture containing person, man, holding, indoor&#10;&#10;Description automatically generated">
            <a:extLst>
              <a:ext uri="{FF2B5EF4-FFF2-40B4-BE49-F238E27FC236}">
                <a16:creationId xmlns:a16="http://schemas.microsoft.com/office/drawing/2014/main" id="{901E765F-5B22-439E-9A46-85F9AC5511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29185" y="6268629"/>
            <a:ext cx="1769428" cy="2533918"/>
          </a:xfrm>
          <a:prstGeom prst="rect">
            <a:avLst/>
          </a:prstGeom>
        </p:spPr>
      </p:pic>
      <p:pic>
        <p:nvPicPr>
          <p:cNvPr id="12" name="Picture 11" descr="A tall building in a city&#10;&#10;Description automatically generated">
            <a:extLst>
              <a:ext uri="{FF2B5EF4-FFF2-40B4-BE49-F238E27FC236}">
                <a16:creationId xmlns:a16="http://schemas.microsoft.com/office/drawing/2014/main" id="{5C33FA40-2B51-4EB6-8636-79EB698DBB5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12017980" y="-1734726"/>
            <a:ext cx="3354839" cy="2516129"/>
          </a:xfrm>
          <a:prstGeom prst="rect">
            <a:avLst/>
          </a:prstGeom>
        </p:spPr>
      </p:pic>
      <p:pic>
        <p:nvPicPr>
          <p:cNvPr id="21" name="Picture 20" descr="A view of a city&#10;&#10;Description automatically generated">
            <a:extLst>
              <a:ext uri="{FF2B5EF4-FFF2-40B4-BE49-F238E27FC236}">
                <a16:creationId xmlns:a16="http://schemas.microsoft.com/office/drawing/2014/main" id="{58B6CE04-EDC0-4925-98F2-A6ED5E01434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26501" y="-3556790"/>
            <a:ext cx="2964059" cy="2445152"/>
          </a:xfrm>
          <a:prstGeom prst="rect">
            <a:avLst/>
          </a:prstGeom>
        </p:spPr>
      </p:pic>
      <p:pic>
        <p:nvPicPr>
          <p:cNvPr id="22" name="Picture 21" descr="A large body of water with a city in the background&#10;&#10;Description automatically generated">
            <a:extLst>
              <a:ext uri="{FF2B5EF4-FFF2-40B4-BE49-F238E27FC236}">
                <a16:creationId xmlns:a16="http://schemas.microsoft.com/office/drawing/2014/main" id="{3A800013-4483-4CB2-9466-F7C6B2DB18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51426" y="4637643"/>
            <a:ext cx="4038740" cy="1975334"/>
          </a:xfrm>
          <a:prstGeom prst="rect">
            <a:avLst/>
          </a:prstGeom>
        </p:spPr>
      </p:pic>
      <p:pic>
        <p:nvPicPr>
          <p:cNvPr id="25" name="Picture 24" descr="A group of people posing for a photo&#10;&#10;Description automatically generated">
            <a:extLst>
              <a:ext uri="{FF2B5EF4-FFF2-40B4-BE49-F238E27FC236}">
                <a16:creationId xmlns:a16="http://schemas.microsoft.com/office/drawing/2014/main" id="{280932DC-4CD1-4C67-994C-86EED203914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59493" y="3612428"/>
            <a:ext cx="4584811" cy="3070186"/>
          </a:xfrm>
          <a:prstGeom prst="rect">
            <a:avLst/>
          </a:prstGeom>
        </p:spPr>
      </p:pic>
      <p:pic>
        <p:nvPicPr>
          <p:cNvPr id="27" name="Picture 26" descr="A toy on a table&#10;&#10;Description automatically generated">
            <a:extLst>
              <a:ext uri="{FF2B5EF4-FFF2-40B4-BE49-F238E27FC236}">
                <a16:creationId xmlns:a16="http://schemas.microsoft.com/office/drawing/2014/main" id="{C5E0B98D-C7BA-4C00-B53C-FFC88C707F4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37342" t="31899" r="21646" b="23334"/>
          <a:stretch/>
        </p:blipFill>
        <p:spPr>
          <a:xfrm>
            <a:off x="710213" y="1355048"/>
            <a:ext cx="3750197" cy="3070186"/>
          </a:xfrm>
          <a:prstGeom prst="rect">
            <a:avLst/>
          </a:prstGeom>
        </p:spPr>
      </p:pic>
      <p:pic>
        <p:nvPicPr>
          <p:cNvPr id="29" name="Picture 28" descr="A picture containing grass, outdoor, field, large&#10;&#10;Description automatically generated">
            <a:extLst>
              <a:ext uri="{FF2B5EF4-FFF2-40B4-BE49-F238E27FC236}">
                <a16:creationId xmlns:a16="http://schemas.microsoft.com/office/drawing/2014/main" id="{B83BADAB-9F28-42DE-BD8C-6492DB0A721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837271" y="10712369"/>
            <a:ext cx="5144545" cy="4016415"/>
          </a:xfrm>
          <a:prstGeom prst="rect">
            <a:avLst/>
          </a:prstGeom>
        </p:spPr>
      </p:pic>
      <p:pic>
        <p:nvPicPr>
          <p:cNvPr id="23" name="Picture 22" descr="A picture containing indoor, sitting, fire, table&#10;&#10;Description automatically generated">
            <a:extLst>
              <a:ext uri="{FF2B5EF4-FFF2-40B4-BE49-F238E27FC236}">
                <a16:creationId xmlns:a16="http://schemas.microsoft.com/office/drawing/2014/main" id="{65B0FD52-8F1F-4CFB-A258-BABFEEAB315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492153" y="7264268"/>
            <a:ext cx="2869697" cy="1921672"/>
          </a:xfrm>
          <a:prstGeom prst="rect">
            <a:avLst/>
          </a:prstGeom>
        </p:spPr>
      </p:pic>
      <p:pic>
        <p:nvPicPr>
          <p:cNvPr id="26" name="Picture 25" descr="A large building in the background&#10;&#10;Description automatically generated">
            <a:extLst>
              <a:ext uri="{FF2B5EF4-FFF2-40B4-BE49-F238E27FC236}">
                <a16:creationId xmlns:a16="http://schemas.microsoft.com/office/drawing/2014/main" id="{665DFF70-0260-4399-A6B1-72D1040AE2F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5400000">
            <a:off x="12251962" y="2057492"/>
            <a:ext cx="3446056" cy="2584542"/>
          </a:xfrm>
          <a:prstGeom prst="rect">
            <a:avLst/>
          </a:prstGeom>
        </p:spPr>
      </p:pic>
      <p:pic>
        <p:nvPicPr>
          <p:cNvPr id="28" name="Picture 27" descr="A person walking down the street&#10;&#10;Description automatically generated">
            <a:extLst>
              <a:ext uri="{FF2B5EF4-FFF2-40B4-BE49-F238E27FC236}">
                <a16:creationId xmlns:a16="http://schemas.microsoft.com/office/drawing/2014/main" id="{EC5FD6AA-2CFA-4A9C-9C73-A65201CCCB0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512239" y="6996855"/>
            <a:ext cx="3160124" cy="1439326"/>
          </a:xfrm>
          <a:prstGeom prst="rect">
            <a:avLst/>
          </a:prstGeom>
        </p:spPr>
      </p:pic>
      <p:pic>
        <p:nvPicPr>
          <p:cNvPr id="33" name="Picture 32" descr="A picture containing circuit, electronics&#10;&#10;Description automatically generated">
            <a:extLst>
              <a:ext uri="{FF2B5EF4-FFF2-40B4-BE49-F238E27FC236}">
                <a16:creationId xmlns:a16="http://schemas.microsoft.com/office/drawing/2014/main" id="{17EAE80F-81F8-49AC-B3DF-0A21BEF2A71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981201" y="10679244"/>
            <a:ext cx="3160124" cy="1497767"/>
          </a:xfrm>
          <a:prstGeom prst="rect">
            <a:avLst/>
          </a:prstGeom>
        </p:spPr>
      </p:pic>
      <p:pic>
        <p:nvPicPr>
          <p:cNvPr id="31" name="Picture 30" descr="A group of people standing in the grass&#10;&#10;Description automatically generated">
            <a:extLst>
              <a:ext uri="{FF2B5EF4-FFF2-40B4-BE49-F238E27FC236}">
                <a16:creationId xmlns:a16="http://schemas.microsoft.com/office/drawing/2014/main" id="{0509433E-DA12-4D2A-A6E5-C4510C0848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4017692" y="-4626077"/>
            <a:ext cx="1825151" cy="1368863"/>
          </a:xfrm>
          <a:prstGeom prst="rect">
            <a:avLst/>
          </a:prstGeom>
        </p:spPr>
      </p:pic>
      <p:pic>
        <p:nvPicPr>
          <p:cNvPr id="32" name="Picture 31" descr="A circuit board&#10;&#10;Description automatically generated">
            <a:extLst>
              <a:ext uri="{FF2B5EF4-FFF2-40B4-BE49-F238E27FC236}">
                <a16:creationId xmlns:a16="http://schemas.microsoft.com/office/drawing/2014/main" id="{DB79EE4B-EAFA-48AA-9678-257490737B63}"/>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981557" y="1658451"/>
            <a:ext cx="1938015" cy="1707030"/>
          </a:xfrm>
          <a:prstGeom prst="rect">
            <a:avLst/>
          </a:prstGeom>
        </p:spPr>
      </p:pic>
      <p:pic>
        <p:nvPicPr>
          <p:cNvPr id="35" name="Picture 34" descr="A view of a city&#10;&#10;Description automatically generated">
            <a:extLst>
              <a:ext uri="{FF2B5EF4-FFF2-40B4-BE49-F238E27FC236}">
                <a16:creationId xmlns:a16="http://schemas.microsoft.com/office/drawing/2014/main" id="{FFD4AB9B-A3AA-439B-9223-E6C39DD6252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127353" y="-1985240"/>
            <a:ext cx="2044195" cy="1533147"/>
          </a:xfrm>
          <a:prstGeom prst="rect">
            <a:avLst/>
          </a:prstGeom>
        </p:spPr>
      </p:pic>
      <p:pic>
        <p:nvPicPr>
          <p:cNvPr id="36" name="Content Placeholder 6">
            <a:extLst>
              <a:ext uri="{FF2B5EF4-FFF2-40B4-BE49-F238E27FC236}">
                <a16:creationId xmlns:a16="http://schemas.microsoft.com/office/drawing/2014/main" id="{E4BBD935-813C-4800-A8D3-BB575F89D402}"/>
              </a:ext>
            </a:extLst>
          </p:cNvPr>
          <p:cNvPicPr>
            <a:picLocks noChangeAspect="1"/>
          </p:cNvPicPr>
          <p:nvPr/>
        </p:nvPicPr>
        <p:blipFill>
          <a:blip r:embed="rId28"/>
          <a:stretch>
            <a:fillRect/>
          </a:stretch>
        </p:blipFill>
        <p:spPr>
          <a:xfrm>
            <a:off x="-5640861" y="7637930"/>
            <a:ext cx="1123325" cy="1497766"/>
          </a:xfrm>
          <a:prstGeom prst="rect">
            <a:avLst/>
          </a:prstGeom>
        </p:spPr>
      </p:pic>
      <p:pic>
        <p:nvPicPr>
          <p:cNvPr id="5" name="Picture 4" descr="A person sitting at a desk&#10;&#10;Description automatically generated">
            <a:extLst>
              <a:ext uri="{FF2B5EF4-FFF2-40B4-BE49-F238E27FC236}">
                <a16:creationId xmlns:a16="http://schemas.microsoft.com/office/drawing/2014/main" id="{C37C02F7-2427-42F3-B399-FF4107DDCAB0}"/>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865014" y="10826897"/>
            <a:ext cx="817032" cy="817032"/>
          </a:xfrm>
          <a:prstGeom prst="rect">
            <a:avLst/>
          </a:prstGeom>
        </p:spPr>
      </p:pic>
      <p:pic>
        <p:nvPicPr>
          <p:cNvPr id="37" name="Picture 36" descr="A person standing in a room&#10;&#10;Description automatically generated">
            <a:extLst>
              <a:ext uri="{FF2B5EF4-FFF2-40B4-BE49-F238E27FC236}">
                <a16:creationId xmlns:a16="http://schemas.microsoft.com/office/drawing/2014/main" id="{D091A6D0-194C-4F78-B0DC-B81AB73EE44E}"/>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14501" y="4584186"/>
            <a:ext cx="2849215" cy="2136912"/>
          </a:xfrm>
          <a:prstGeom prst="rect">
            <a:avLst/>
          </a:prstGeom>
        </p:spPr>
      </p:pic>
      <p:pic>
        <p:nvPicPr>
          <p:cNvPr id="14" name="Picture 13" descr="A large white building&#10;&#10;Description automatically generated">
            <a:extLst>
              <a:ext uri="{FF2B5EF4-FFF2-40B4-BE49-F238E27FC236}">
                <a16:creationId xmlns:a16="http://schemas.microsoft.com/office/drawing/2014/main" id="{041132CD-1C63-4BC0-8F5E-D97977FAE648}"/>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20572"/>
          <a:stretch/>
        </p:blipFill>
        <p:spPr>
          <a:xfrm>
            <a:off x="-3771007" y="-983848"/>
            <a:ext cx="2802341" cy="2362607"/>
          </a:xfrm>
          <a:prstGeom prst="rect">
            <a:avLst/>
          </a:prstGeom>
        </p:spPr>
      </p:pic>
      <p:pic>
        <p:nvPicPr>
          <p:cNvPr id="38" name="Picture 37" descr="A view of a city&#10;&#10;Description automatically generated">
            <a:extLst>
              <a:ext uri="{FF2B5EF4-FFF2-40B4-BE49-F238E27FC236}">
                <a16:creationId xmlns:a16="http://schemas.microsoft.com/office/drawing/2014/main" id="{FAD7273B-C4B9-45B9-A5EB-60BB3610FD5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6199130" y="8449809"/>
            <a:ext cx="3108106" cy="2563981"/>
          </a:xfrm>
          <a:prstGeom prst="rect">
            <a:avLst/>
          </a:prstGeom>
        </p:spPr>
      </p:pic>
      <p:pic>
        <p:nvPicPr>
          <p:cNvPr id="39" name="Picture 38" descr="A picture containing grass, outdoor, field, large&#10;&#10;Description automatically generated">
            <a:extLst>
              <a:ext uri="{FF2B5EF4-FFF2-40B4-BE49-F238E27FC236}">
                <a16:creationId xmlns:a16="http://schemas.microsoft.com/office/drawing/2014/main" id="{E60280BF-CD44-4CC7-BE70-214137C9860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201436" y="10087390"/>
            <a:ext cx="3284152" cy="2563981"/>
          </a:xfrm>
          <a:prstGeom prst="rect">
            <a:avLst/>
          </a:prstGeom>
        </p:spPr>
      </p:pic>
      <p:pic>
        <p:nvPicPr>
          <p:cNvPr id="40" name="Content Placeholder 10">
            <a:extLst>
              <a:ext uri="{FF2B5EF4-FFF2-40B4-BE49-F238E27FC236}">
                <a16:creationId xmlns:a16="http://schemas.microsoft.com/office/drawing/2014/main" id="{D9084DD6-FD7B-4D11-8E4C-43C65560C6E4}"/>
              </a:ext>
            </a:extLst>
          </p:cNvPr>
          <p:cNvPicPr>
            <a:picLocks noChangeAspect="1"/>
          </p:cNvPicPr>
          <p:nvPr/>
        </p:nvPicPr>
        <p:blipFill>
          <a:blip r:embed="rId7">
            <a:alphaModFix/>
          </a:blip>
          <a:stretch/>
        </p:blipFill>
        <p:spPr>
          <a:xfrm>
            <a:off x="5579012" y="1378759"/>
            <a:ext cx="2717608" cy="1925317"/>
          </a:xfrm>
          <a:prstGeom prst="rect">
            <a:avLst/>
          </a:prstGeom>
        </p:spPr>
      </p:pic>
      <p:pic>
        <p:nvPicPr>
          <p:cNvPr id="41" name="Picture 40" descr="A picture containing indoor, table, living, room&#10;&#10;Description automatically generated">
            <a:extLst>
              <a:ext uri="{FF2B5EF4-FFF2-40B4-BE49-F238E27FC236}">
                <a16:creationId xmlns:a16="http://schemas.microsoft.com/office/drawing/2014/main" id="{761E6427-F6DE-461D-A01A-E9A0D563F5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884972" y="-2283115"/>
            <a:ext cx="1627674" cy="2404611"/>
          </a:xfrm>
          <a:prstGeom prst="rect">
            <a:avLst/>
          </a:prstGeom>
        </p:spPr>
      </p:pic>
      <p:pic>
        <p:nvPicPr>
          <p:cNvPr id="3" name="Picture 2">
            <a:extLst>
              <a:ext uri="{FF2B5EF4-FFF2-40B4-BE49-F238E27FC236}">
                <a16:creationId xmlns:a16="http://schemas.microsoft.com/office/drawing/2014/main" id="{AA90459A-C2BB-446D-A721-BFDE861D93AE}"/>
              </a:ext>
            </a:extLst>
          </p:cNvPr>
          <p:cNvPicPr>
            <a:picLocks noChangeAspect="1"/>
          </p:cNvPicPr>
          <p:nvPr/>
        </p:nvPicPr>
        <p:blipFill rotWithShape="1">
          <a:blip r:embed="rId33"/>
          <a:srcRect l="18466" t="16801" r="31963" b="56039"/>
          <a:stretch/>
        </p:blipFill>
        <p:spPr>
          <a:xfrm>
            <a:off x="4678125" y="-3524703"/>
            <a:ext cx="3390928" cy="996677"/>
          </a:xfrm>
          <a:prstGeom prst="rect">
            <a:avLst/>
          </a:prstGeom>
        </p:spPr>
      </p:pic>
      <p:pic>
        <p:nvPicPr>
          <p:cNvPr id="18" name="Picture 17" descr="A person in a white dress&#10;&#10;Description automatically generated">
            <a:extLst>
              <a:ext uri="{FF2B5EF4-FFF2-40B4-BE49-F238E27FC236}">
                <a16:creationId xmlns:a16="http://schemas.microsoft.com/office/drawing/2014/main" id="{D2DB7420-2674-45F1-9F55-936DA15D398D}"/>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645427" y="3610339"/>
            <a:ext cx="2075671" cy="3095855"/>
          </a:xfrm>
          <a:prstGeom prst="rect">
            <a:avLst/>
          </a:prstGeom>
        </p:spPr>
      </p:pic>
      <p:pic>
        <p:nvPicPr>
          <p:cNvPr id="30" name="Picture 29" descr="A close up of a building&#10;&#10;Description automatically generated">
            <a:extLst>
              <a:ext uri="{FF2B5EF4-FFF2-40B4-BE49-F238E27FC236}">
                <a16:creationId xmlns:a16="http://schemas.microsoft.com/office/drawing/2014/main" id="{BA48E579-E5FF-44B3-AF31-C3C5306F9EE2}"/>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9477162" y="635299"/>
            <a:ext cx="1996191" cy="2862151"/>
          </a:xfrm>
          <a:prstGeom prst="rect">
            <a:avLst/>
          </a:prstGeom>
        </p:spPr>
      </p:pic>
      <p:pic>
        <p:nvPicPr>
          <p:cNvPr id="49" name="Picture 48" descr="The roof of a building&#10;&#10;Description automatically generated">
            <a:extLst>
              <a:ext uri="{FF2B5EF4-FFF2-40B4-BE49-F238E27FC236}">
                <a16:creationId xmlns:a16="http://schemas.microsoft.com/office/drawing/2014/main" id="{10B6F48C-4DF9-4BA9-B642-1C3561089DF1}"/>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1057545" y="5073939"/>
            <a:ext cx="4106634" cy="3079976"/>
          </a:xfrm>
          <a:prstGeom prst="rect">
            <a:avLst/>
          </a:prstGeom>
        </p:spPr>
      </p:pic>
      <p:pic>
        <p:nvPicPr>
          <p:cNvPr id="51" name="Picture 50" descr="A view of a city&#10;&#10;Description automatically generated">
            <a:extLst>
              <a:ext uri="{FF2B5EF4-FFF2-40B4-BE49-F238E27FC236}">
                <a16:creationId xmlns:a16="http://schemas.microsoft.com/office/drawing/2014/main" id="{3838A0C8-609B-4744-922A-8BBE5DF77B81}"/>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1051440" y="7529794"/>
            <a:ext cx="2936450" cy="2349160"/>
          </a:xfrm>
          <a:prstGeom prst="rect">
            <a:avLst/>
          </a:prstGeom>
        </p:spPr>
      </p:pic>
      <p:pic>
        <p:nvPicPr>
          <p:cNvPr id="53" name="Picture 52">
            <a:extLst>
              <a:ext uri="{FF2B5EF4-FFF2-40B4-BE49-F238E27FC236}">
                <a16:creationId xmlns:a16="http://schemas.microsoft.com/office/drawing/2014/main" id="{0A20A58B-7EEF-4D42-92DF-10CEF7D20FBD}"/>
              </a:ext>
            </a:extLst>
          </p:cNvPr>
          <p:cNvPicPr>
            <a:picLocks noChangeAspect="1"/>
          </p:cNvPicPr>
          <p:nvPr/>
        </p:nvPicPr>
        <p:blipFill>
          <a:blip r:embed="rId38"/>
          <a:stretch>
            <a:fillRect/>
          </a:stretch>
        </p:blipFill>
        <p:spPr>
          <a:xfrm>
            <a:off x="8202697" y="8802547"/>
            <a:ext cx="1101435" cy="513948"/>
          </a:xfrm>
          <a:prstGeom prst="rect">
            <a:avLst/>
          </a:prstGeom>
        </p:spPr>
      </p:pic>
    </p:spTree>
    <p:extLst>
      <p:ext uri="{BB962C8B-B14F-4D97-AF65-F5344CB8AC3E}">
        <p14:creationId xmlns:p14="http://schemas.microsoft.com/office/powerpoint/2010/main" val="2348391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6560-0A71-443F-B110-5B9F150BCD3A}"/>
              </a:ext>
            </a:extLst>
          </p:cNvPr>
          <p:cNvSpPr>
            <a:spLocks noGrp="1"/>
          </p:cNvSpPr>
          <p:nvPr>
            <p:ph type="title"/>
          </p:nvPr>
        </p:nvSpPr>
        <p:spPr/>
        <p:txBody>
          <a:bodyPr/>
          <a:lstStyle/>
          <a:p>
            <a:r>
              <a:rPr lang="en-US" dirty="0"/>
              <a:t>Learning Objectives</a:t>
            </a:r>
          </a:p>
        </p:txBody>
      </p:sp>
      <p:sp>
        <p:nvSpPr>
          <p:cNvPr id="3" name="Footer Placeholder 2">
            <a:extLst>
              <a:ext uri="{FF2B5EF4-FFF2-40B4-BE49-F238E27FC236}">
                <a16:creationId xmlns:a16="http://schemas.microsoft.com/office/drawing/2014/main" id="{0E04E58E-CEFC-44AD-94EA-FEE3D390F076}"/>
              </a:ext>
            </a:extLst>
          </p:cNvPr>
          <p:cNvSpPr>
            <a:spLocks noGrp="1"/>
          </p:cNvSpPr>
          <p:nvPr>
            <p:ph type="ftr" sz="quarter" idx="10"/>
          </p:nvPr>
        </p:nvSpPr>
        <p:spPr/>
        <p:txBody>
          <a:bodyPr/>
          <a:lstStyle/>
          <a:p>
            <a:r>
              <a:rPr lang="en-US"/>
              <a:t>BCxA Virtual Conference – 2020</a:t>
            </a:r>
            <a:endParaRPr lang="en-US" dirty="0"/>
          </a:p>
        </p:txBody>
      </p:sp>
      <p:sp>
        <p:nvSpPr>
          <p:cNvPr id="4" name="Slide Number Placeholder 3">
            <a:extLst>
              <a:ext uri="{FF2B5EF4-FFF2-40B4-BE49-F238E27FC236}">
                <a16:creationId xmlns:a16="http://schemas.microsoft.com/office/drawing/2014/main" id="{F1119C0D-8CAC-4410-A0C4-ECBC95671B3B}"/>
              </a:ext>
            </a:extLst>
          </p:cNvPr>
          <p:cNvSpPr>
            <a:spLocks noGrp="1"/>
          </p:cNvSpPr>
          <p:nvPr>
            <p:ph type="sldNum" sz="quarter" idx="11"/>
          </p:nvPr>
        </p:nvSpPr>
        <p:spPr/>
        <p:txBody>
          <a:bodyPr/>
          <a:lstStyle/>
          <a:p>
            <a:fld id="{C19F7196-CE8E-4E18-AED9-5A11B5558B46}" type="slidenum">
              <a:rPr lang="en-US" smtClean="0"/>
              <a:t>3</a:t>
            </a:fld>
            <a:endParaRPr lang="en-US"/>
          </a:p>
        </p:txBody>
      </p:sp>
      <p:sp>
        <p:nvSpPr>
          <p:cNvPr id="5" name="Text Placeholder 4">
            <a:extLst>
              <a:ext uri="{FF2B5EF4-FFF2-40B4-BE49-F238E27FC236}">
                <a16:creationId xmlns:a16="http://schemas.microsoft.com/office/drawing/2014/main" id="{A423C965-4AC6-49EA-BC15-E1149BA0837E}"/>
              </a:ext>
            </a:extLst>
          </p:cNvPr>
          <p:cNvSpPr>
            <a:spLocks noGrp="1"/>
          </p:cNvSpPr>
          <p:nvPr>
            <p:ph type="body" sz="quarter" idx="12"/>
          </p:nvPr>
        </p:nvSpPr>
        <p:spPr/>
        <p:txBody>
          <a:bodyPr/>
          <a:lstStyle/>
          <a:p>
            <a:pPr marL="685800" indent="-457200">
              <a:buFont typeface="+mj-lt"/>
              <a:buAutoNum type="arabicPeriod"/>
            </a:pPr>
            <a:r>
              <a:rPr lang="en-US" sz="2200" dirty="0"/>
              <a:t>Attendees will become familiar with and apply assessment techniques to air side economizers that will allow resource and performance improvements to be identified during the design, construction and ongoing operations phases of a system life cycle.</a:t>
            </a:r>
          </a:p>
          <a:p>
            <a:pPr marL="685800" indent="-457200">
              <a:buFont typeface="+mj-lt"/>
              <a:buAutoNum type="arabicPeriod"/>
            </a:pPr>
            <a:r>
              <a:rPr lang="en-US" sz="2200" dirty="0"/>
              <a:t>Attendees will be exposed to a number of resources including the Functional Testing Guide, which they can use to support their work moving forward after the class.</a:t>
            </a:r>
          </a:p>
          <a:p>
            <a:pPr marL="685800" indent="-457200">
              <a:buFont typeface="+mj-lt"/>
              <a:buAutoNum type="arabicPeriod"/>
            </a:pPr>
            <a:r>
              <a:rPr lang="en-US" sz="2200" dirty="0"/>
              <a:t>Attendees will learn how to calculation power based on a machine’s rated performance characteristics.  A pump calculation will be used to illustrate this but a similar approach can be applied to fans.</a:t>
            </a:r>
          </a:p>
          <a:p>
            <a:pPr marL="685800" indent="-457200">
              <a:buFont typeface="+mj-lt"/>
              <a:buAutoNum type="arabicPeriod"/>
            </a:pPr>
            <a:r>
              <a:rPr lang="en-US" sz="2200" dirty="0"/>
              <a:t>Attendees will learn how to expand the power calculation to reflect energy consumption and cost based on the local climate and utility rate structure.</a:t>
            </a:r>
          </a:p>
          <a:p>
            <a:pPr marL="228600" indent="0">
              <a:buNone/>
            </a:pPr>
            <a:endParaRPr lang="en-US" sz="2000" dirty="0"/>
          </a:p>
        </p:txBody>
      </p:sp>
    </p:spTree>
    <p:extLst>
      <p:ext uri="{BB962C8B-B14F-4D97-AF65-F5344CB8AC3E}">
        <p14:creationId xmlns:p14="http://schemas.microsoft.com/office/powerpoint/2010/main" val="1452732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The inside of a building&#10;&#10;Description automatically generated">
            <a:extLst>
              <a:ext uri="{FF2B5EF4-FFF2-40B4-BE49-F238E27FC236}">
                <a16:creationId xmlns:a16="http://schemas.microsoft.com/office/drawing/2014/main" id="{877D1B66-C01F-4D1E-B7EB-F910DC8252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14494" y="1658451"/>
            <a:ext cx="3318399" cy="4955477"/>
          </a:xfrm>
          <a:prstGeom prst="rect">
            <a:avLst/>
          </a:prstGeom>
        </p:spPr>
      </p:pic>
      <p:pic>
        <p:nvPicPr>
          <p:cNvPr id="24" name="Picture 23" descr="A picture containing clock&#10;&#10;Description automatically generated">
            <a:extLst>
              <a:ext uri="{FF2B5EF4-FFF2-40B4-BE49-F238E27FC236}">
                <a16:creationId xmlns:a16="http://schemas.microsoft.com/office/drawing/2014/main" id="{E3BA6F46-87EA-484E-81BA-74DCA61B81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2719" y="5115210"/>
            <a:ext cx="3160124" cy="1497767"/>
          </a:xfrm>
          <a:prstGeom prst="rect">
            <a:avLst/>
          </a:prstGeom>
        </p:spPr>
      </p:pic>
      <p:pic>
        <p:nvPicPr>
          <p:cNvPr id="19" name="Picture 18" descr="A picture containing table, cake, sitting, green&#10;&#10;Description automatically generated">
            <a:extLst>
              <a:ext uri="{FF2B5EF4-FFF2-40B4-BE49-F238E27FC236}">
                <a16:creationId xmlns:a16="http://schemas.microsoft.com/office/drawing/2014/main" id="{8AF634B6-AC4C-4E5A-BB2E-2761DABD2B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3728" y="3425914"/>
            <a:ext cx="4044365" cy="2576029"/>
          </a:xfrm>
          <a:prstGeom prst="rect">
            <a:avLst/>
          </a:prstGeom>
        </p:spPr>
      </p:pic>
      <p:sp>
        <p:nvSpPr>
          <p:cNvPr id="2" name="Title 1">
            <a:extLst>
              <a:ext uri="{FF2B5EF4-FFF2-40B4-BE49-F238E27FC236}">
                <a16:creationId xmlns:a16="http://schemas.microsoft.com/office/drawing/2014/main" id="{47FA574D-2613-495B-82FC-EFDC6AA9C965}"/>
              </a:ext>
            </a:extLst>
          </p:cNvPr>
          <p:cNvSpPr>
            <a:spLocks noGrp="1"/>
          </p:cNvSpPr>
          <p:nvPr>
            <p:ph type="title"/>
          </p:nvPr>
        </p:nvSpPr>
        <p:spPr/>
        <p:txBody>
          <a:bodyPr/>
          <a:lstStyle/>
          <a:p>
            <a:r>
              <a:rPr lang="en-US" dirty="0"/>
              <a:t>I’m Doing Something Totally Different</a:t>
            </a:r>
          </a:p>
        </p:txBody>
      </p:sp>
      <p:sp>
        <p:nvSpPr>
          <p:cNvPr id="7" name="Content Placeholder 6">
            <a:extLst>
              <a:ext uri="{FF2B5EF4-FFF2-40B4-BE49-F238E27FC236}">
                <a16:creationId xmlns:a16="http://schemas.microsoft.com/office/drawing/2014/main" id="{C349FF2C-43FE-4B4F-9BC7-1C242EAF0E46}"/>
              </a:ext>
            </a:extLst>
          </p:cNvPr>
          <p:cNvSpPr>
            <a:spLocks noGrp="1"/>
          </p:cNvSpPr>
          <p:nvPr>
            <p:ph sz="half" idx="4294967295"/>
          </p:nvPr>
        </p:nvSpPr>
        <p:spPr>
          <a:xfrm>
            <a:off x="0" y="-6021388"/>
            <a:ext cx="4038600" cy="5143500"/>
          </a:xfrm>
        </p:spPr>
        <p:txBody>
          <a:bodyPr>
            <a:normAutofit fontScale="77500" lnSpcReduction="20000"/>
          </a:bodyPr>
          <a:lstStyle/>
          <a:p>
            <a:r>
              <a:rPr lang="en-US" dirty="0"/>
              <a:t>I intended to be an aircraft maintenance engineer</a:t>
            </a:r>
          </a:p>
          <a:p>
            <a:endParaRPr lang="en-US" dirty="0"/>
          </a:p>
          <a:p>
            <a:pPr marL="7938" lvl="1" indent="0">
              <a:buNone/>
            </a:pPr>
            <a:r>
              <a:rPr lang="en-US" i="1" dirty="0">
                <a:solidFill>
                  <a:schemeClr val="bg1"/>
                </a:solidFill>
              </a:rPr>
              <a:t>How many of you are doing what you went to school to learn to do?</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sz="1500" i="1" dirty="0"/>
              <a:t>(Go to </a:t>
            </a:r>
            <a:r>
              <a:rPr lang="en-US" sz="1500" i="1" dirty="0">
                <a:hlinkClick r:id="rId6"/>
              </a:rPr>
              <a:t>https://tinyurl.com/PVequalsmRT</a:t>
            </a:r>
            <a:r>
              <a:rPr lang="en-US" sz="1500" i="1" dirty="0"/>
              <a:t> for more pictures and videos from the balloon flight)</a:t>
            </a:r>
          </a:p>
          <a:p>
            <a:pPr marL="0" indent="0">
              <a:buNone/>
            </a:pPr>
            <a:endParaRPr lang="en-US" dirty="0"/>
          </a:p>
        </p:txBody>
      </p:sp>
      <p:pic>
        <p:nvPicPr>
          <p:cNvPr id="11" name="Content Placeholder 10">
            <a:extLst>
              <a:ext uri="{FF2B5EF4-FFF2-40B4-BE49-F238E27FC236}">
                <a16:creationId xmlns:a16="http://schemas.microsoft.com/office/drawing/2014/main" id="{AC4B657D-452B-4CFE-A66F-5313E8220E6E}"/>
              </a:ext>
            </a:extLst>
          </p:cNvPr>
          <p:cNvPicPr>
            <a:picLocks noGrp="1" noChangeAspect="1"/>
          </p:cNvPicPr>
          <p:nvPr>
            <p:ph sz="half" idx="4294967295"/>
          </p:nvPr>
        </p:nvPicPr>
        <p:blipFill>
          <a:blip r:embed="rId7">
            <a:alphaModFix amt="25000"/>
          </a:blip>
          <a:stretch/>
        </p:blipFill>
        <p:spPr>
          <a:xfrm>
            <a:off x="11339513" y="10701338"/>
            <a:ext cx="852487" cy="603250"/>
          </a:xfrm>
        </p:spPr>
      </p:pic>
      <p:pic>
        <p:nvPicPr>
          <p:cNvPr id="6" name="Picture 5">
            <a:extLst>
              <a:ext uri="{FF2B5EF4-FFF2-40B4-BE49-F238E27FC236}">
                <a16:creationId xmlns:a16="http://schemas.microsoft.com/office/drawing/2014/main" id="{A9024E38-B476-4509-86C9-DB50AA529FD5}"/>
              </a:ext>
            </a:extLst>
          </p:cNvPr>
          <p:cNvPicPr>
            <a:picLocks noChangeAspect="1"/>
          </p:cNvPicPr>
          <p:nvPr/>
        </p:nvPicPr>
        <p:blipFill>
          <a:blip r:embed="rId8"/>
          <a:stretch>
            <a:fillRect/>
          </a:stretch>
        </p:blipFill>
        <p:spPr>
          <a:xfrm>
            <a:off x="13805388" y="851954"/>
            <a:ext cx="6858000" cy="5143500"/>
          </a:xfrm>
          <a:prstGeom prst="rect">
            <a:avLst/>
          </a:prstGeom>
        </p:spPr>
      </p:pic>
      <p:pic>
        <p:nvPicPr>
          <p:cNvPr id="8" name="Picture 7" descr="A person wearing glasses&#10;&#10;Description automatically generated">
            <a:extLst>
              <a:ext uri="{FF2B5EF4-FFF2-40B4-BE49-F238E27FC236}">
                <a16:creationId xmlns:a16="http://schemas.microsoft.com/office/drawing/2014/main" id="{1A13434E-7B41-4994-809A-389BEC2E53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5075" y="635839"/>
            <a:ext cx="3268344" cy="3269733"/>
          </a:xfrm>
          <a:prstGeom prst="rect">
            <a:avLst/>
          </a:prstGeom>
        </p:spPr>
      </p:pic>
      <p:pic>
        <p:nvPicPr>
          <p:cNvPr id="4" name="Picture 3" descr="A group of people standing in a room&#10;&#10;Description automatically generated">
            <a:extLst>
              <a:ext uri="{FF2B5EF4-FFF2-40B4-BE49-F238E27FC236}">
                <a16:creationId xmlns:a16="http://schemas.microsoft.com/office/drawing/2014/main" id="{6507F73E-E368-4F8A-A3A5-9770398E76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76558" y="4540532"/>
            <a:ext cx="2838169" cy="2128627"/>
          </a:xfrm>
          <a:prstGeom prst="rect">
            <a:avLst/>
          </a:prstGeom>
        </p:spPr>
      </p:pic>
      <p:pic>
        <p:nvPicPr>
          <p:cNvPr id="10" name="Picture 9" descr="A person using a computer&#10;&#10;Description automatically generated">
            <a:extLst>
              <a:ext uri="{FF2B5EF4-FFF2-40B4-BE49-F238E27FC236}">
                <a16:creationId xmlns:a16="http://schemas.microsoft.com/office/drawing/2014/main" id="{719AF201-6307-4164-9A68-769092890A3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23918" y="1214857"/>
            <a:ext cx="2584542" cy="1744566"/>
          </a:xfrm>
          <a:prstGeom prst="rect">
            <a:avLst/>
          </a:prstGeom>
        </p:spPr>
      </p:pic>
      <p:pic>
        <p:nvPicPr>
          <p:cNvPr id="13" name="Picture 12" descr="A picture containing indoor, table, living, room&#10;&#10;Description automatically generated">
            <a:extLst>
              <a:ext uri="{FF2B5EF4-FFF2-40B4-BE49-F238E27FC236}">
                <a16:creationId xmlns:a16="http://schemas.microsoft.com/office/drawing/2014/main" id="{B1810CB2-8D35-46DF-9DA9-74946B7EFA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87409" y="8225104"/>
            <a:ext cx="1627674" cy="2404611"/>
          </a:xfrm>
          <a:prstGeom prst="rect">
            <a:avLst/>
          </a:prstGeom>
        </p:spPr>
      </p:pic>
      <p:pic>
        <p:nvPicPr>
          <p:cNvPr id="15" name="Picture 14" descr="A group of people standing in a room&#10;&#10;Description automatically generated">
            <a:extLst>
              <a:ext uri="{FF2B5EF4-FFF2-40B4-BE49-F238E27FC236}">
                <a16:creationId xmlns:a16="http://schemas.microsoft.com/office/drawing/2014/main" id="{164FAC77-6F6D-4875-B09C-8D8394F8F41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82903" y="1328083"/>
            <a:ext cx="2087225" cy="3069725"/>
          </a:xfrm>
          <a:prstGeom prst="rect">
            <a:avLst/>
          </a:prstGeom>
        </p:spPr>
      </p:pic>
      <p:pic>
        <p:nvPicPr>
          <p:cNvPr id="17" name="Picture 16" descr="A picture containing person, man, holding, indoor&#10;&#10;Description automatically generated">
            <a:extLst>
              <a:ext uri="{FF2B5EF4-FFF2-40B4-BE49-F238E27FC236}">
                <a16:creationId xmlns:a16="http://schemas.microsoft.com/office/drawing/2014/main" id="{901E765F-5B22-439E-9A46-85F9AC5511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0213" y="3802372"/>
            <a:ext cx="2009278" cy="2877396"/>
          </a:xfrm>
          <a:prstGeom prst="rect">
            <a:avLst/>
          </a:prstGeom>
        </p:spPr>
      </p:pic>
      <p:pic>
        <p:nvPicPr>
          <p:cNvPr id="12" name="Picture 11" descr="A tall building in a city&#10;&#10;Description automatically generated">
            <a:extLst>
              <a:ext uri="{FF2B5EF4-FFF2-40B4-BE49-F238E27FC236}">
                <a16:creationId xmlns:a16="http://schemas.microsoft.com/office/drawing/2014/main" id="{5C33FA40-2B51-4EB6-8636-79EB698DBB5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15687357" y="-3175695"/>
            <a:ext cx="3354839" cy="2516129"/>
          </a:xfrm>
          <a:prstGeom prst="rect">
            <a:avLst/>
          </a:prstGeom>
        </p:spPr>
      </p:pic>
      <p:pic>
        <p:nvPicPr>
          <p:cNvPr id="21" name="Picture 20" descr="A view of a city&#10;&#10;Description automatically generated">
            <a:extLst>
              <a:ext uri="{FF2B5EF4-FFF2-40B4-BE49-F238E27FC236}">
                <a16:creationId xmlns:a16="http://schemas.microsoft.com/office/drawing/2014/main" id="{58B6CE04-EDC0-4925-98F2-A6ED5E01434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26501" y="-3556790"/>
            <a:ext cx="2964059" cy="2445152"/>
          </a:xfrm>
          <a:prstGeom prst="rect">
            <a:avLst/>
          </a:prstGeom>
        </p:spPr>
      </p:pic>
      <p:pic>
        <p:nvPicPr>
          <p:cNvPr id="22" name="Picture 21" descr="A large body of water with a city in the background&#10;&#10;Description automatically generated">
            <a:extLst>
              <a:ext uri="{FF2B5EF4-FFF2-40B4-BE49-F238E27FC236}">
                <a16:creationId xmlns:a16="http://schemas.microsoft.com/office/drawing/2014/main" id="{3A800013-4483-4CB2-9466-F7C6B2DB18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51426" y="4637643"/>
            <a:ext cx="4038740" cy="1975334"/>
          </a:xfrm>
          <a:prstGeom prst="rect">
            <a:avLst/>
          </a:prstGeom>
        </p:spPr>
      </p:pic>
      <p:pic>
        <p:nvPicPr>
          <p:cNvPr id="25" name="Picture 24" descr="A group of people posing for a photo&#10;&#10;Description automatically generated">
            <a:extLst>
              <a:ext uri="{FF2B5EF4-FFF2-40B4-BE49-F238E27FC236}">
                <a16:creationId xmlns:a16="http://schemas.microsoft.com/office/drawing/2014/main" id="{280932DC-4CD1-4C67-994C-86EED203914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11459" y="-5260012"/>
            <a:ext cx="4361616" cy="2920725"/>
          </a:xfrm>
          <a:prstGeom prst="rect">
            <a:avLst/>
          </a:prstGeom>
        </p:spPr>
      </p:pic>
      <p:pic>
        <p:nvPicPr>
          <p:cNvPr id="27" name="Picture 26" descr="A toy on a table&#10;&#10;Description automatically generated">
            <a:extLst>
              <a:ext uri="{FF2B5EF4-FFF2-40B4-BE49-F238E27FC236}">
                <a16:creationId xmlns:a16="http://schemas.microsoft.com/office/drawing/2014/main" id="{C5E0B98D-C7BA-4C00-B53C-FFC88C707F4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37342" t="31899" r="21646" b="23334"/>
          <a:stretch/>
        </p:blipFill>
        <p:spPr>
          <a:xfrm>
            <a:off x="2061417" y="7195025"/>
            <a:ext cx="3750197" cy="3070186"/>
          </a:xfrm>
          <a:prstGeom prst="rect">
            <a:avLst/>
          </a:prstGeom>
        </p:spPr>
      </p:pic>
      <p:pic>
        <p:nvPicPr>
          <p:cNvPr id="29" name="Picture 28" descr="A picture containing grass, outdoor, field, large&#10;&#10;Description automatically generated">
            <a:extLst>
              <a:ext uri="{FF2B5EF4-FFF2-40B4-BE49-F238E27FC236}">
                <a16:creationId xmlns:a16="http://schemas.microsoft.com/office/drawing/2014/main" id="{B83BADAB-9F28-42DE-BD8C-6492DB0A721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837271" y="10712369"/>
            <a:ext cx="5144545" cy="4016415"/>
          </a:xfrm>
          <a:prstGeom prst="rect">
            <a:avLst/>
          </a:prstGeom>
        </p:spPr>
      </p:pic>
      <p:pic>
        <p:nvPicPr>
          <p:cNvPr id="23" name="Picture 22" descr="A picture containing indoor, sitting, fire, table&#10;&#10;Description automatically generated">
            <a:extLst>
              <a:ext uri="{FF2B5EF4-FFF2-40B4-BE49-F238E27FC236}">
                <a16:creationId xmlns:a16="http://schemas.microsoft.com/office/drawing/2014/main" id="{65B0FD52-8F1F-4CFB-A258-BABFEEAB315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492153" y="7264268"/>
            <a:ext cx="2869697" cy="1921672"/>
          </a:xfrm>
          <a:prstGeom prst="rect">
            <a:avLst/>
          </a:prstGeom>
        </p:spPr>
      </p:pic>
      <p:pic>
        <p:nvPicPr>
          <p:cNvPr id="26" name="Picture 25" descr="A large building in the background&#10;&#10;Description automatically generated">
            <a:extLst>
              <a:ext uri="{FF2B5EF4-FFF2-40B4-BE49-F238E27FC236}">
                <a16:creationId xmlns:a16="http://schemas.microsoft.com/office/drawing/2014/main" id="{665DFF70-0260-4399-A6B1-72D1040AE2F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5400000">
            <a:off x="12251962" y="2057492"/>
            <a:ext cx="3446056" cy="2584542"/>
          </a:xfrm>
          <a:prstGeom prst="rect">
            <a:avLst/>
          </a:prstGeom>
        </p:spPr>
      </p:pic>
      <p:pic>
        <p:nvPicPr>
          <p:cNvPr id="28" name="Picture 27" descr="A person walking down the street&#10;&#10;Description automatically generated">
            <a:extLst>
              <a:ext uri="{FF2B5EF4-FFF2-40B4-BE49-F238E27FC236}">
                <a16:creationId xmlns:a16="http://schemas.microsoft.com/office/drawing/2014/main" id="{EC5FD6AA-2CFA-4A9C-9C73-A65201CCCB0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512239" y="6996855"/>
            <a:ext cx="3160124" cy="1439326"/>
          </a:xfrm>
          <a:prstGeom prst="rect">
            <a:avLst/>
          </a:prstGeom>
        </p:spPr>
      </p:pic>
      <p:pic>
        <p:nvPicPr>
          <p:cNvPr id="33" name="Picture 32" descr="A picture containing circuit, electronics&#10;&#10;Description automatically generated">
            <a:extLst>
              <a:ext uri="{FF2B5EF4-FFF2-40B4-BE49-F238E27FC236}">
                <a16:creationId xmlns:a16="http://schemas.microsoft.com/office/drawing/2014/main" id="{17EAE80F-81F8-49AC-B3DF-0A21BEF2A71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981201" y="10679244"/>
            <a:ext cx="3160124" cy="1497767"/>
          </a:xfrm>
          <a:prstGeom prst="rect">
            <a:avLst/>
          </a:prstGeom>
        </p:spPr>
      </p:pic>
      <p:pic>
        <p:nvPicPr>
          <p:cNvPr id="31" name="Picture 30" descr="A group of people standing in the grass&#10;&#10;Description automatically generated">
            <a:extLst>
              <a:ext uri="{FF2B5EF4-FFF2-40B4-BE49-F238E27FC236}">
                <a16:creationId xmlns:a16="http://schemas.microsoft.com/office/drawing/2014/main" id="{0509433E-DA12-4D2A-A6E5-C4510C0848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4017692" y="-4626077"/>
            <a:ext cx="1825151" cy="1368863"/>
          </a:xfrm>
          <a:prstGeom prst="rect">
            <a:avLst/>
          </a:prstGeom>
        </p:spPr>
      </p:pic>
      <p:pic>
        <p:nvPicPr>
          <p:cNvPr id="32" name="Picture 31" descr="A circuit board&#10;&#10;Description automatically generated">
            <a:extLst>
              <a:ext uri="{FF2B5EF4-FFF2-40B4-BE49-F238E27FC236}">
                <a16:creationId xmlns:a16="http://schemas.microsoft.com/office/drawing/2014/main" id="{DB79EE4B-EAFA-48AA-9678-257490737B63}"/>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433011" y="1419350"/>
            <a:ext cx="1938015" cy="1707030"/>
          </a:xfrm>
          <a:prstGeom prst="rect">
            <a:avLst/>
          </a:prstGeom>
        </p:spPr>
      </p:pic>
      <p:pic>
        <p:nvPicPr>
          <p:cNvPr id="35" name="Picture 34" descr="A view of a city&#10;&#10;Description automatically generated">
            <a:extLst>
              <a:ext uri="{FF2B5EF4-FFF2-40B4-BE49-F238E27FC236}">
                <a16:creationId xmlns:a16="http://schemas.microsoft.com/office/drawing/2014/main" id="{FFD4AB9B-A3AA-439B-9223-E6C39DD6252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670811" y="-2118795"/>
            <a:ext cx="2044195" cy="1533147"/>
          </a:xfrm>
          <a:prstGeom prst="rect">
            <a:avLst/>
          </a:prstGeom>
        </p:spPr>
      </p:pic>
      <p:pic>
        <p:nvPicPr>
          <p:cNvPr id="36" name="Content Placeholder 6">
            <a:extLst>
              <a:ext uri="{FF2B5EF4-FFF2-40B4-BE49-F238E27FC236}">
                <a16:creationId xmlns:a16="http://schemas.microsoft.com/office/drawing/2014/main" id="{E4BBD935-813C-4800-A8D3-BB575F89D402}"/>
              </a:ext>
            </a:extLst>
          </p:cNvPr>
          <p:cNvPicPr>
            <a:picLocks noChangeAspect="1"/>
          </p:cNvPicPr>
          <p:nvPr/>
        </p:nvPicPr>
        <p:blipFill>
          <a:blip r:embed="rId28"/>
          <a:stretch>
            <a:fillRect/>
          </a:stretch>
        </p:blipFill>
        <p:spPr>
          <a:xfrm>
            <a:off x="-5640861" y="7637930"/>
            <a:ext cx="1123325" cy="1497766"/>
          </a:xfrm>
          <a:prstGeom prst="rect">
            <a:avLst/>
          </a:prstGeom>
        </p:spPr>
      </p:pic>
      <p:pic>
        <p:nvPicPr>
          <p:cNvPr id="5" name="Picture 4" descr="A person sitting at a desk&#10;&#10;Description automatically generated">
            <a:extLst>
              <a:ext uri="{FF2B5EF4-FFF2-40B4-BE49-F238E27FC236}">
                <a16:creationId xmlns:a16="http://schemas.microsoft.com/office/drawing/2014/main" id="{C37C02F7-2427-42F3-B399-FF4107DDCAB0}"/>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865014" y="10826897"/>
            <a:ext cx="817032" cy="817032"/>
          </a:xfrm>
          <a:prstGeom prst="rect">
            <a:avLst/>
          </a:prstGeom>
        </p:spPr>
      </p:pic>
      <p:pic>
        <p:nvPicPr>
          <p:cNvPr id="37" name="Picture 36" descr="A person standing in a room&#10;&#10;Description automatically generated">
            <a:extLst>
              <a:ext uri="{FF2B5EF4-FFF2-40B4-BE49-F238E27FC236}">
                <a16:creationId xmlns:a16="http://schemas.microsoft.com/office/drawing/2014/main" id="{D091A6D0-194C-4F78-B0DC-B81AB73EE44E}"/>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061417" y="-2270987"/>
            <a:ext cx="2450042" cy="1837532"/>
          </a:xfrm>
          <a:prstGeom prst="rect">
            <a:avLst/>
          </a:prstGeom>
        </p:spPr>
      </p:pic>
      <p:pic>
        <p:nvPicPr>
          <p:cNvPr id="14" name="Picture 13" descr="A large white building&#10;&#10;Description automatically generated">
            <a:extLst>
              <a:ext uri="{FF2B5EF4-FFF2-40B4-BE49-F238E27FC236}">
                <a16:creationId xmlns:a16="http://schemas.microsoft.com/office/drawing/2014/main" id="{041132CD-1C63-4BC0-8F5E-D97977FAE648}"/>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20572"/>
          <a:stretch/>
        </p:blipFill>
        <p:spPr>
          <a:xfrm>
            <a:off x="-3771007" y="-983848"/>
            <a:ext cx="2802341" cy="2362607"/>
          </a:xfrm>
          <a:prstGeom prst="rect">
            <a:avLst/>
          </a:prstGeom>
        </p:spPr>
      </p:pic>
      <p:pic>
        <p:nvPicPr>
          <p:cNvPr id="38" name="Picture 37" descr="A view of a city&#10;&#10;Description automatically generated">
            <a:extLst>
              <a:ext uri="{FF2B5EF4-FFF2-40B4-BE49-F238E27FC236}">
                <a16:creationId xmlns:a16="http://schemas.microsoft.com/office/drawing/2014/main" id="{FAD7273B-C4B9-45B9-A5EB-60BB3610FD5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6199130" y="8449809"/>
            <a:ext cx="3108106" cy="2563981"/>
          </a:xfrm>
          <a:prstGeom prst="rect">
            <a:avLst/>
          </a:prstGeom>
        </p:spPr>
      </p:pic>
      <p:pic>
        <p:nvPicPr>
          <p:cNvPr id="39" name="Picture 38" descr="A picture containing grass, outdoor, field, large&#10;&#10;Description automatically generated">
            <a:extLst>
              <a:ext uri="{FF2B5EF4-FFF2-40B4-BE49-F238E27FC236}">
                <a16:creationId xmlns:a16="http://schemas.microsoft.com/office/drawing/2014/main" id="{E60280BF-CD44-4CC7-BE70-214137C9860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201436" y="10087390"/>
            <a:ext cx="3284152" cy="2563981"/>
          </a:xfrm>
          <a:prstGeom prst="rect">
            <a:avLst/>
          </a:prstGeom>
        </p:spPr>
      </p:pic>
      <p:pic>
        <p:nvPicPr>
          <p:cNvPr id="40" name="Content Placeholder 10">
            <a:extLst>
              <a:ext uri="{FF2B5EF4-FFF2-40B4-BE49-F238E27FC236}">
                <a16:creationId xmlns:a16="http://schemas.microsoft.com/office/drawing/2014/main" id="{D9084DD6-FD7B-4D11-8E4C-43C65560C6E4}"/>
              </a:ext>
            </a:extLst>
          </p:cNvPr>
          <p:cNvPicPr>
            <a:picLocks noChangeAspect="1"/>
          </p:cNvPicPr>
          <p:nvPr/>
        </p:nvPicPr>
        <p:blipFill>
          <a:blip r:embed="rId7">
            <a:alphaModFix amt="50000"/>
          </a:blip>
          <a:stretch/>
        </p:blipFill>
        <p:spPr>
          <a:xfrm>
            <a:off x="4167031" y="1980215"/>
            <a:ext cx="1417018" cy="1003901"/>
          </a:xfrm>
          <a:prstGeom prst="rect">
            <a:avLst/>
          </a:prstGeom>
        </p:spPr>
      </p:pic>
      <p:pic>
        <p:nvPicPr>
          <p:cNvPr id="41" name="Picture 40" descr="A picture containing indoor, table, living, room&#10;&#10;Description automatically generated">
            <a:extLst>
              <a:ext uri="{FF2B5EF4-FFF2-40B4-BE49-F238E27FC236}">
                <a16:creationId xmlns:a16="http://schemas.microsoft.com/office/drawing/2014/main" id="{761E6427-F6DE-461D-A01A-E9A0D563F5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663388" y="-2715377"/>
            <a:ext cx="1627674" cy="2404611"/>
          </a:xfrm>
          <a:prstGeom prst="rect">
            <a:avLst/>
          </a:prstGeom>
        </p:spPr>
      </p:pic>
      <p:pic>
        <p:nvPicPr>
          <p:cNvPr id="3" name="Picture 2">
            <a:extLst>
              <a:ext uri="{FF2B5EF4-FFF2-40B4-BE49-F238E27FC236}">
                <a16:creationId xmlns:a16="http://schemas.microsoft.com/office/drawing/2014/main" id="{AA90459A-C2BB-446D-A721-BFDE861D93AE}"/>
              </a:ext>
            </a:extLst>
          </p:cNvPr>
          <p:cNvPicPr>
            <a:picLocks noChangeAspect="1"/>
          </p:cNvPicPr>
          <p:nvPr/>
        </p:nvPicPr>
        <p:blipFill rotWithShape="1">
          <a:blip r:embed="rId33"/>
          <a:srcRect l="18466" t="16801" r="31963" b="56039"/>
          <a:stretch/>
        </p:blipFill>
        <p:spPr>
          <a:xfrm>
            <a:off x="4678125" y="-3524703"/>
            <a:ext cx="3390928" cy="996677"/>
          </a:xfrm>
          <a:prstGeom prst="rect">
            <a:avLst/>
          </a:prstGeom>
        </p:spPr>
      </p:pic>
      <p:pic>
        <p:nvPicPr>
          <p:cNvPr id="18" name="Picture 17" descr="A person in a white dress&#10;&#10;Description automatically generated">
            <a:extLst>
              <a:ext uri="{FF2B5EF4-FFF2-40B4-BE49-F238E27FC236}">
                <a16:creationId xmlns:a16="http://schemas.microsoft.com/office/drawing/2014/main" id="{D2DB7420-2674-45F1-9F55-936DA15D398D}"/>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151354" y="-2270987"/>
            <a:ext cx="1232006" cy="1837532"/>
          </a:xfrm>
          <a:prstGeom prst="rect">
            <a:avLst/>
          </a:prstGeom>
        </p:spPr>
      </p:pic>
      <p:pic>
        <p:nvPicPr>
          <p:cNvPr id="30" name="Picture 29" descr="A close up of a building&#10;&#10;Description automatically generated">
            <a:extLst>
              <a:ext uri="{FF2B5EF4-FFF2-40B4-BE49-F238E27FC236}">
                <a16:creationId xmlns:a16="http://schemas.microsoft.com/office/drawing/2014/main" id="{BA48E579-E5FF-44B3-AF31-C3C5306F9EE2}"/>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2775666" y="1296813"/>
            <a:ext cx="1608339" cy="2306046"/>
          </a:xfrm>
          <a:prstGeom prst="rect">
            <a:avLst/>
          </a:prstGeom>
        </p:spPr>
      </p:pic>
      <p:pic>
        <p:nvPicPr>
          <p:cNvPr id="49" name="Picture 48" descr="The roof of a building&#10;&#10;Description automatically generated">
            <a:extLst>
              <a:ext uri="{FF2B5EF4-FFF2-40B4-BE49-F238E27FC236}">
                <a16:creationId xmlns:a16="http://schemas.microsoft.com/office/drawing/2014/main" id="{10B6F48C-4DF9-4BA9-B642-1C3561089DF1}"/>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710213" y="1326185"/>
            <a:ext cx="3089714" cy="2317286"/>
          </a:xfrm>
          <a:prstGeom prst="rect">
            <a:avLst/>
          </a:prstGeom>
        </p:spPr>
      </p:pic>
      <p:pic>
        <p:nvPicPr>
          <p:cNvPr id="51" name="Picture 50" descr="A view of a city&#10;&#10;Description automatically generated">
            <a:extLst>
              <a:ext uri="{FF2B5EF4-FFF2-40B4-BE49-F238E27FC236}">
                <a16:creationId xmlns:a16="http://schemas.microsoft.com/office/drawing/2014/main" id="{3838A0C8-609B-4744-922A-8BBE5DF77B81}"/>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8235075" y="4069069"/>
            <a:ext cx="3268344" cy="2614675"/>
          </a:xfrm>
          <a:prstGeom prst="rect">
            <a:avLst/>
          </a:prstGeom>
        </p:spPr>
      </p:pic>
      <p:pic>
        <p:nvPicPr>
          <p:cNvPr id="53" name="Picture 52">
            <a:extLst>
              <a:ext uri="{FF2B5EF4-FFF2-40B4-BE49-F238E27FC236}">
                <a16:creationId xmlns:a16="http://schemas.microsoft.com/office/drawing/2014/main" id="{0A20A58B-7EEF-4D42-92DF-10CEF7D20FBD}"/>
              </a:ext>
            </a:extLst>
          </p:cNvPr>
          <p:cNvPicPr>
            <a:picLocks noChangeAspect="1"/>
          </p:cNvPicPr>
          <p:nvPr/>
        </p:nvPicPr>
        <p:blipFill>
          <a:blip r:embed="rId38"/>
          <a:stretch>
            <a:fillRect/>
          </a:stretch>
        </p:blipFill>
        <p:spPr>
          <a:xfrm>
            <a:off x="5951225" y="5017744"/>
            <a:ext cx="1944757" cy="907456"/>
          </a:xfrm>
          <a:prstGeom prst="rect">
            <a:avLst/>
          </a:prstGeom>
        </p:spPr>
      </p:pic>
    </p:spTree>
    <p:extLst>
      <p:ext uri="{BB962C8B-B14F-4D97-AF65-F5344CB8AC3E}">
        <p14:creationId xmlns:p14="http://schemas.microsoft.com/office/powerpoint/2010/main" val="2101575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Picture 33" descr="The inside of a building&#10;&#10;Description automatically generated">
            <a:extLst>
              <a:ext uri="{FF2B5EF4-FFF2-40B4-BE49-F238E27FC236}">
                <a16:creationId xmlns:a16="http://schemas.microsoft.com/office/drawing/2014/main" id="{877D1B66-C01F-4D1E-B7EB-F910DC8252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14494" y="1658451"/>
            <a:ext cx="3318399" cy="4955477"/>
          </a:xfrm>
          <a:prstGeom prst="rect">
            <a:avLst/>
          </a:prstGeom>
        </p:spPr>
      </p:pic>
      <p:pic>
        <p:nvPicPr>
          <p:cNvPr id="24" name="Picture 23" descr="A picture containing clock&#10;&#10;Description automatically generated">
            <a:extLst>
              <a:ext uri="{FF2B5EF4-FFF2-40B4-BE49-F238E27FC236}">
                <a16:creationId xmlns:a16="http://schemas.microsoft.com/office/drawing/2014/main" id="{E3BA6F46-87EA-484E-81BA-74DCA61B81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2719" y="5115210"/>
            <a:ext cx="3160124" cy="1497767"/>
          </a:xfrm>
          <a:prstGeom prst="rect">
            <a:avLst/>
          </a:prstGeom>
        </p:spPr>
      </p:pic>
      <p:pic>
        <p:nvPicPr>
          <p:cNvPr id="19" name="Picture 18" descr="A picture containing table, cake, sitting, green&#10;&#10;Description automatically generated">
            <a:extLst>
              <a:ext uri="{FF2B5EF4-FFF2-40B4-BE49-F238E27FC236}">
                <a16:creationId xmlns:a16="http://schemas.microsoft.com/office/drawing/2014/main" id="{8AF634B6-AC4C-4E5A-BB2E-2761DABD2B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3728" y="3425914"/>
            <a:ext cx="4044365" cy="2576029"/>
          </a:xfrm>
          <a:prstGeom prst="rect">
            <a:avLst/>
          </a:prstGeom>
        </p:spPr>
      </p:pic>
      <p:sp>
        <p:nvSpPr>
          <p:cNvPr id="2" name="Title 1">
            <a:extLst>
              <a:ext uri="{FF2B5EF4-FFF2-40B4-BE49-F238E27FC236}">
                <a16:creationId xmlns:a16="http://schemas.microsoft.com/office/drawing/2014/main" id="{47FA574D-2613-495B-82FC-EFDC6AA9C965}"/>
              </a:ext>
            </a:extLst>
          </p:cNvPr>
          <p:cNvSpPr>
            <a:spLocks noGrp="1"/>
          </p:cNvSpPr>
          <p:nvPr>
            <p:ph type="title"/>
          </p:nvPr>
        </p:nvSpPr>
        <p:spPr>
          <a:xfrm>
            <a:off x="1981200" y="274638"/>
            <a:ext cx="8229600" cy="1143000"/>
          </a:xfrm>
        </p:spPr>
        <p:txBody>
          <a:bodyPr/>
          <a:lstStyle/>
          <a:p>
            <a:r>
              <a:rPr lang="en-US" dirty="0"/>
              <a:t>I’m Doing Something Totally Different</a:t>
            </a:r>
          </a:p>
        </p:txBody>
      </p:sp>
      <p:sp>
        <p:nvSpPr>
          <p:cNvPr id="7" name="Content Placeholder 6">
            <a:extLst>
              <a:ext uri="{FF2B5EF4-FFF2-40B4-BE49-F238E27FC236}">
                <a16:creationId xmlns:a16="http://schemas.microsoft.com/office/drawing/2014/main" id="{C349FF2C-43FE-4B4F-9BC7-1C242EAF0E46}"/>
              </a:ext>
            </a:extLst>
          </p:cNvPr>
          <p:cNvSpPr>
            <a:spLocks noGrp="1"/>
          </p:cNvSpPr>
          <p:nvPr>
            <p:ph sz="half" idx="1"/>
          </p:nvPr>
        </p:nvSpPr>
        <p:spPr>
          <a:xfrm>
            <a:off x="-7471611" y="-6021572"/>
            <a:ext cx="4038600" cy="5143500"/>
          </a:xfrm>
        </p:spPr>
        <p:txBody>
          <a:bodyPr>
            <a:normAutofit/>
          </a:bodyPr>
          <a:lstStyle/>
          <a:p>
            <a:r>
              <a:rPr lang="en-US" dirty="0"/>
              <a:t>I intended to be an aircraft maintenance engineer</a:t>
            </a:r>
          </a:p>
          <a:p>
            <a:endParaRPr lang="en-US" dirty="0"/>
          </a:p>
          <a:p>
            <a:pPr marL="7938" lvl="1" indent="0">
              <a:buNone/>
            </a:pPr>
            <a:r>
              <a:rPr lang="en-US" i="1" dirty="0">
                <a:solidFill>
                  <a:schemeClr val="bg1"/>
                </a:solidFill>
              </a:rPr>
              <a:t>How many of you are doing what you went to school to learn to do?</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sz="1500" i="1" dirty="0"/>
              <a:t>(Go to </a:t>
            </a:r>
            <a:r>
              <a:rPr lang="en-US" sz="1500" i="1" dirty="0">
                <a:hlinkClick r:id="rId6"/>
              </a:rPr>
              <a:t>https://tinyurl.com/PVequalsmRT</a:t>
            </a:r>
            <a:r>
              <a:rPr lang="en-US" sz="1500" i="1" dirty="0"/>
              <a:t> for more pictures and videos from the balloon flight)</a:t>
            </a:r>
          </a:p>
          <a:p>
            <a:pPr marL="0" indent="0">
              <a:buNone/>
            </a:pPr>
            <a:endParaRPr lang="en-US" dirty="0"/>
          </a:p>
        </p:txBody>
      </p:sp>
      <p:pic>
        <p:nvPicPr>
          <p:cNvPr id="11" name="Content Placeholder 10">
            <a:extLst>
              <a:ext uri="{FF2B5EF4-FFF2-40B4-BE49-F238E27FC236}">
                <a16:creationId xmlns:a16="http://schemas.microsoft.com/office/drawing/2014/main" id="{AC4B657D-452B-4CFE-A66F-5313E8220E6E}"/>
              </a:ext>
            </a:extLst>
          </p:cNvPr>
          <p:cNvPicPr>
            <a:picLocks noGrp="1" noChangeAspect="1"/>
          </p:cNvPicPr>
          <p:nvPr>
            <p:ph sz="half" idx="2"/>
          </p:nvPr>
        </p:nvPicPr>
        <p:blipFill>
          <a:blip r:embed="rId7">
            <a:alphaModFix amt="25000"/>
          </a:blip>
          <a:stretch/>
        </p:blipFill>
        <p:spPr>
          <a:xfrm>
            <a:off x="6096001" y="10701372"/>
            <a:ext cx="852021" cy="603623"/>
          </a:xfrm>
        </p:spPr>
      </p:pic>
      <p:pic>
        <p:nvPicPr>
          <p:cNvPr id="6" name="Picture 5">
            <a:extLst>
              <a:ext uri="{FF2B5EF4-FFF2-40B4-BE49-F238E27FC236}">
                <a16:creationId xmlns:a16="http://schemas.microsoft.com/office/drawing/2014/main" id="{A9024E38-B476-4509-86C9-DB50AA529FD5}"/>
              </a:ext>
            </a:extLst>
          </p:cNvPr>
          <p:cNvPicPr>
            <a:picLocks noChangeAspect="1"/>
          </p:cNvPicPr>
          <p:nvPr/>
        </p:nvPicPr>
        <p:blipFill>
          <a:blip r:embed="rId8"/>
          <a:stretch>
            <a:fillRect/>
          </a:stretch>
        </p:blipFill>
        <p:spPr>
          <a:xfrm>
            <a:off x="1524000" y="0"/>
            <a:ext cx="9144000" cy="6858000"/>
          </a:xfrm>
          <a:prstGeom prst="rect">
            <a:avLst/>
          </a:prstGeom>
        </p:spPr>
      </p:pic>
      <p:pic>
        <p:nvPicPr>
          <p:cNvPr id="8" name="Picture 7" descr="A person wearing glasses&#10;&#10;Description automatically generated">
            <a:extLst>
              <a:ext uri="{FF2B5EF4-FFF2-40B4-BE49-F238E27FC236}">
                <a16:creationId xmlns:a16="http://schemas.microsoft.com/office/drawing/2014/main" id="{1A13434E-7B41-4994-809A-389BEC2E53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71075" y="-2818766"/>
            <a:ext cx="2707537" cy="2708688"/>
          </a:xfrm>
          <a:prstGeom prst="rect">
            <a:avLst/>
          </a:prstGeom>
        </p:spPr>
      </p:pic>
      <p:pic>
        <p:nvPicPr>
          <p:cNvPr id="4" name="Picture 3" descr="A group of people standing in a room&#10;&#10;Description automatically generated">
            <a:extLst>
              <a:ext uri="{FF2B5EF4-FFF2-40B4-BE49-F238E27FC236}">
                <a16:creationId xmlns:a16="http://schemas.microsoft.com/office/drawing/2014/main" id="{6507F73E-E368-4F8A-A3A5-9770398E76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8721" y="7444686"/>
            <a:ext cx="2253205" cy="1689904"/>
          </a:xfrm>
          <a:prstGeom prst="rect">
            <a:avLst/>
          </a:prstGeom>
        </p:spPr>
      </p:pic>
      <p:pic>
        <p:nvPicPr>
          <p:cNvPr id="10" name="Picture 9" descr="A person using a computer&#10;&#10;Description automatically generated">
            <a:extLst>
              <a:ext uri="{FF2B5EF4-FFF2-40B4-BE49-F238E27FC236}">
                <a16:creationId xmlns:a16="http://schemas.microsoft.com/office/drawing/2014/main" id="{719AF201-6307-4164-9A68-769092890A3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23918" y="1214857"/>
            <a:ext cx="2584542" cy="1744566"/>
          </a:xfrm>
          <a:prstGeom prst="rect">
            <a:avLst/>
          </a:prstGeom>
        </p:spPr>
      </p:pic>
      <p:pic>
        <p:nvPicPr>
          <p:cNvPr id="13" name="Picture 12" descr="A picture containing indoor, table, living, room&#10;&#10;Description automatically generated">
            <a:extLst>
              <a:ext uri="{FF2B5EF4-FFF2-40B4-BE49-F238E27FC236}">
                <a16:creationId xmlns:a16="http://schemas.microsoft.com/office/drawing/2014/main" id="{B1810CB2-8D35-46DF-9DA9-74946B7EFA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87409" y="8225104"/>
            <a:ext cx="1627674" cy="2404611"/>
          </a:xfrm>
          <a:prstGeom prst="rect">
            <a:avLst/>
          </a:prstGeom>
        </p:spPr>
      </p:pic>
      <p:pic>
        <p:nvPicPr>
          <p:cNvPr id="15" name="Picture 14" descr="A group of people standing in a room&#10;&#10;Description automatically generated">
            <a:extLst>
              <a:ext uri="{FF2B5EF4-FFF2-40B4-BE49-F238E27FC236}">
                <a16:creationId xmlns:a16="http://schemas.microsoft.com/office/drawing/2014/main" id="{164FAC77-6F6D-4875-B09C-8D8394F8F41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857049" y="6653840"/>
            <a:ext cx="1450187" cy="2132820"/>
          </a:xfrm>
          <a:prstGeom prst="rect">
            <a:avLst/>
          </a:prstGeom>
        </p:spPr>
      </p:pic>
      <p:pic>
        <p:nvPicPr>
          <p:cNvPr id="17" name="Picture 16" descr="A picture containing person, man, holding, indoor&#10;&#10;Description automatically generated">
            <a:extLst>
              <a:ext uri="{FF2B5EF4-FFF2-40B4-BE49-F238E27FC236}">
                <a16:creationId xmlns:a16="http://schemas.microsoft.com/office/drawing/2014/main" id="{901E765F-5B22-439E-9A46-85F9AC5511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08995" y="8289638"/>
            <a:ext cx="1962638" cy="2810605"/>
          </a:xfrm>
          <a:prstGeom prst="rect">
            <a:avLst/>
          </a:prstGeom>
        </p:spPr>
      </p:pic>
      <p:pic>
        <p:nvPicPr>
          <p:cNvPr id="12" name="Picture 11" descr="A tall building in a city&#10;&#10;Description automatically generated">
            <a:extLst>
              <a:ext uri="{FF2B5EF4-FFF2-40B4-BE49-F238E27FC236}">
                <a16:creationId xmlns:a16="http://schemas.microsoft.com/office/drawing/2014/main" id="{5C33FA40-2B51-4EB6-8636-79EB698DBB5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15687357" y="-3175695"/>
            <a:ext cx="3354839" cy="2516129"/>
          </a:xfrm>
          <a:prstGeom prst="rect">
            <a:avLst/>
          </a:prstGeom>
        </p:spPr>
      </p:pic>
      <p:pic>
        <p:nvPicPr>
          <p:cNvPr id="21" name="Picture 20" descr="A view of a city&#10;&#10;Description automatically generated">
            <a:extLst>
              <a:ext uri="{FF2B5EF4-FFF2-40B4-BE49-F238E27FC236}">
                <a16:creationId xmlns:a16="http://schemas.microsoft.com/office/drawing/2014/main" id="{58B6CE04-EDC0-4925-98F2-A6ED5E01434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26501" y="-3556790"/>
            <a:ext cx="2964059" cy="2445152"/>
          </a:xfrm>
          <a:prstGeom prst="rect">
            <a:avLst/>
          </a:prstGeom>
        </p:spPr>
      </p:pic>
      <p:pic>
        <p:nvPicPr>
          <p:cNvPr id="22" name="Picture 21" descr="A large body of water with a city in the background&#10;&#10;Description automatically generated">
            <a:extLst>
              <a:ext uri="{FF2B5EF4-FFF2-40B4-BE49-F238E27FC236}">
                <a16:creationId xmlns:a16="http://schemas.microsoft.com/office/drawing/2014/main" id="{3A800013-4483-4CB2-9466-F7C6B2DB18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51426" y="4637643"/>
            <a:ext cx="4038740" cy="1975334"/>
          </a:xfrm>
          <a:prstGeom prst="rect">
            <a:avLst/>
          </a:prstGeom>
        </p:spPr>
      </p:pic>
      <p:pic>
        <p:nvPicPr>
          <p:cNvPr id="25" name="Picture 24" descr="A group of people posing for a photo&#10;&#10;Description automatically generated">
            <a:extLst>
              <a:ext uri="{FF2B5EF4-FFF2-40B4-BE49-F238E27FC236}">
                <a16:creationId xmlns:a16="http://schemas.microsoft.com/office/drawing/2014/main" id="{280932DC-4CD1-4C67-994C-86EED203914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11459" y="-5260012"/>
            <a:ext cx="4361616" cy="2920725"/>
          </a:xfrm>
          <a:prstGeom prst="rect">
            <a:avLst/>
          </a:prstGeom>
        </p:spPr>
      </p:pic>
      <p:pic>
        <p:nvPicPr>
          <p:cNvPr id="27" name="Picture 26" descr="A toy on a table&#10;&#10;Description automatically generated">
            <a:extLst>
              <a:ext uri="{FF2B5EF4-FFF2-40B4-BE49-F238E27FC236}">
                <a16:creationId xmlns:a16="http://schemas.microsoft.com/office/drawing/2014/main" id="{C5E0B98D-C7BA-4C00-B53C-FFC88C707F4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37342" t="31899" r="21646" b="23334"/>
          <a:stretch/>
        </p:blipFill>
        <p:spPr>
          <a:xfrm>
            <a:off x="2061417" y="7195025"/>
            <a:ext cx="3750197" cy="3070186"/>
          </a:xfrm>
          <a:prstGeom prst="rect">
            <a:avLst/>
          </a:prstGeom>
        </p:spPr>
      </p:pic>
      <p:pic>
        <p:nvPicPr>
          <p:cNvPr id="29" name="Picture 28" descr="A picture containing grass, outdoor, field, large&#10;&#10;Description automatically generated">
            <a:extLst>
              <a:ext uri="{FF2B5EF4-FFF2-40B4-BE49-F238E27FC236}">
                <a16:creationId xmlns:a16="http://schemas.microsoft.com/office/drawing/2014/main" id="{B83BADAB-9F28-42DE-BD8C-6492DB0A721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837271" y="10712369"/>
            <a:ext cx="5144545" cy="4016415"/>
          </a:xfrm>
          <a:prstGeom prst="rect">
            <a:avLst/>
          </a:prstGeom>
        </p:spPr>
      </p:pic>
      <p:pic>
        <p:nvPicPr>
          <p:cNvPr id="23" name="Picture 22" descr="A picture containing indoor, sitting, fire, table&#10;&#10;Description automatically generated">
            <a:extLst>
              <a:ext uri="{FF2B5EF4-FFF2-40B4-BE49-F238E27FC236}">
                <a16:creationId xmlns:a16="http://schemas.microsoft.com/office/drawing/2014/main" id="{65B0FD52-8F1F-4CFB-A258-BABFEEAB315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492153" y="7264268"/>
            <a:ext cx="2869697" cy="1921672"/>
          </a:xfrm>
          <a:prstGeom prst="rect">
            <a:avLst/>
          </a:prstGeom>
        </p:spPr>
      </p:pic>
      <p:pic>
        <p:nvPicPr>
          <p:cNvPr id="26" name="Picture 25" descr="A large building in the background&#10;&#10;Description automatically generated">
            <a:extLst>
              <a:ext uri="{FF2B5EF4-FFF2-40B4-BE49-F238E27FC236}">
                <a16:creationId xmlns:a16="http://schemas.microsoft.com/office/drawing/2014/main" id="{665DFF70-0260-4399-A6B1-72D1040AE2F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5400000">
            <a:off x="12251962" y="2057492"/>
            <a:ext cx="3446056" cy="2584542"/>
          </a:xfrm>
          <a:prstGeom prst="rect">
            <a:avLst/>
          </a:prstGeom>
        </p:spPr>
      </p:pic>
      <p:pic>
        <p:nvPicPr>
          <p:cNvPr id="28" name="Picture 27" descr="A person walking down the street&#10;&#10;Description automatically generated">
            <a:extLst>
              <a:ext uri="{FF2B5EF4-FFF2-40B4-BE49-F238E27FC236}">
                <a16:creationId xmlns:a16="http://schemas.microsoft.com/office/drawing/2014/main" id="{EC5FD6AA-2CFA-4A9C-9C73-A65201CCCB0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512239" y="6996855"/>
            <a:ext cx="3160124" cy="1439326"/>
          </a:xfrm>
          <a:prstGeom prst="rect">
            <a:avLst/>
          </a:prstGeom>
        </p:spPr>
      </p:pic>
      <p:pic>
        <p:nvPicPr>
          <p:cNvPr id="33" name="Picture 32" descr="A picture containing circuit, electronics&#10;&#10;Description automatically generated">
            <a:extLst>
              <a:ext uri="{FF2B5EF4-FFF2-40B4-BE49-F238E27FC236}">
                <a16:creationId xmlns:a16="http://schemas.microsoft.com/office/drawing/2014/main" id="{17EAE80F-81F8-49AC-B3DF-0A21BEF2A71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981201" y="10679244"/>
            <a:ext cx="3160124" cy="1497767"/>
          </a:xfrm>
          <a:prstGeom prst="rect">
            <a:avLst/>
          </a:prstGeom>
        </p:spPr>
      </p:pic>
      <p:pic>
        <p:nvPicPr>
          <p:cNvPr id="31" name="Picture 30" descr="A group of people standing in the grass&#10;&#10;Description automatically generated">
            <a:extLst>
              <a:ext uri="{FF2B5EF4-FFF2-40B4-BE49-F238E27FC236}">
                <a16:creationId xmlns:a16="http://schemas.microsoft.com/office/drawing/2014/main" id="{0509433E-DA12-4D2A-A6E5-C4510C0848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4017692" y="-4626077"/>
            <a:ext cx="1825151" cy="1368863"/>
          </a:xfrm>
          <a:prstGeom prst="rect">
            <a:avLst/>
          </a:prstGeom>
        </p:spPr>
      </p:pic>
      <p:pic>
        <p:nvPicPr>
          <p:cNvPr id="32" name="Picture 31" descr="A circuit board&#10;&#10;Description automatically generated">
            <a:extLst>
              <a:ext uri="{FF2B5EF4-FFF2-40B4-BE49-F238E27FC236}">
                <a16:creationId xmlns:a16="http://schemas.microsoft.com/office/drawing/2014/main" id="{DB79EE4B-EAFA-48AA-9678-257490737B63}"/>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433011" y="1419350"/>
            <a:ext cx="1938015" cy="1707030"/>
          </a:xfrm>
          <a:prstGeom prst="rect">
            <a:avLst/>
          </a:prstGeom>
        </p:spPr>
      </p:pic>
      <p:pic>
        <p:nvPicPr>
          <p:cNvPr id="35" name="Picture 34" descr="A view of a city&#10;&#10;Description automatically generated">
            <a:extLst>
              <a:ext uri="{FF2B5EF4-FFF2-40B4-BE49-F238E27FC236}">
                <a16:creationId xmlns:a16="http://schemas.microsoft.com/office/drawing/2014/main" id="{FFD4AB9B-A3AA-439B-9223-E6C39DD6252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670811" y="-2118795"/>
            <a:ext cx="2044195" cy="1533147"/>
          </a:xfrm>
          <a:prstGeom prst="rect">
            <a:avLst/>
          </a:prstGeom>
        </p:spPr>
      </p:pic>
      <p:pic>
        <p:nvPicPr>
          <p:cNvPr id="36" name="Content Placeholder 6">
            <a:extLst>
              <a:ext uri="{FF2B5EF4-FFF2-40B4-BE49-F238E27FC236}">
                <a16:creationId xmlns:a16="http://schemas.microsoft.com/office/drawing/2014/main" id="{E4BBD935-813C-4800-A8D3-BB575F89D402}"/>
              </a:ext>
            </a:extLst>
          </p:cNvPr>
          <p:cNvPicPr>
            <a:picLocks noChangeAspect="1"/>
          </p:cNvPicPr>
          <p:nvPr/>
        </p:nvPicPr>
        <p:blipFill>
          <a:blip r:embed="rId28"/>
          <a:stretch>
            <a:fillRect/>
          </a:stretch>
        </p:blipFill>
        <p:spPr>
          <a:xfrm>
            <a:off x="-5640861" y="7637930"/>
            <a:ext cx="1123325" cy="1497766"/>
          </a:xfrm>
          <a:prstGeom prst="rect">
            <a:avLst/>
          </a:prstGeom>
        </p:spPr>
      </p:pic>
      <p:pic>
        <p:nvPicPr>
          <p:cNvPr id="5" name="Picture 4" descr="A person sitting at a desk&#10;&#10;Description automatically generated">
            <a:extLst>
              <a:ext uri="{FF2B5EF4-FFF2-40B4-BE49-F238E27FC236}">
                <a16:creationId xmlns:a16="http://schemas.microsoft.com/office/drawing/2014/main" id="{C37C02F7-2427-42F3-B399-FF4107DDCAB0}"/>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865014" y="10826897"/>
            <a:ext cx="817032" cy="817032"/>
          </a:xfrm>
          <a:prstGeom prst="rect">
            <a:avLst/>
          </a:prstGeom>
        </p:spPr>
      </p:pic>
      <p:pic>
        <p:nvPicPr>
          <p:cNvPr id="37" name="Picture 36" descr="A person standing in a room&#10;&#10;Description automatically generated">
            <a:extLst>
              <a:ext uri="{FF2B5EF4-FFF2-40B4-BE49-F238E27FC236}">
                <a16:creationId xmlns:a16="http://schemas.microsoft.com/office/drawing/2014/main" id="{D091A6D0-194C-4F78-B0DC-B81AB73EE44E}"/>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061417" y="-2270987"/>
            <a:ext cx="2450042" cy="1837532"/>
          </a:xfrm>
          <a:prstGeom prst="rect">
            <a:avLst/>
          </a:prstGeom>
        </p:spPr>
      </p:pic>
      <p:pic>
        <p:nvPicPr>
          <p:cNvPr id="14" name="Picture 13" descr="A large white building&#10;&#10;Description automatically generated">
            <a:extLst>
              <a:ext uri="{FF2B5EF4-FFF2-40B4-BE49-F238E27FC236}">
                <a16:creationId xmlns:a16="http://schemas.microsoft.com/office/drawing/2014/main" id="{041132CD-1C63-4BC0-8F5E-D97977FAE648}"/>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20572"/>
          <a:stretch/>
        </p:blipFill>
        <p:spPr>
          <a:xfrm>
            <a:off x="-3771007" y="-983848"/>
            <a:ext cx="2802341" cy="2362607"/>
          </a:xfrm>
          <a:prstGeom prst="rect">
            <a:avLst/>
          </a:prstGeom>
        </p:spPr>
      </p:pic>
      <p:pic>
        <p:nvPicPr>
          <p:cNvPr id="38" name="Picture 37" descr="A view of a city&#10;&#10;Description automatically generated">
            <a:extLst>
              <a:ext uri="{FF2B5EF4-FFF2-40B4-BE49-F238E27FC236}">
                <a16:creationId xmlns:a16="http://schemas.microsoft.com/office/drawing/2014/main" id="{FAD7273B-C4B9-45B9-A5EB-60BB3610FD5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6199130" y="8449809"/>
            <a:ext cx="3108106" cy="2563981"/>
          </a:xfrm>
          <a:prstGeom prst="rect">
            <a:avLst/>
          </a:prstGeom>
        </p:spPr>
      </p:pic>
      <p:pic>
        <p:nvPicPr>
          <p:cNvPr id="39" name="Picture 38" descr="A picture containing grass, outdoor, field, large&#10;&#10;Description automatically generated">
            <a:extLst>
              <a:ext uri="{FF2B5EF4-FFF2-40B4-BE49-F238E27FC236}">
                <a16:creationId xmlns:a16="http://schemas.microsoft.com/office/drawing/2014/main" id="{E60280BF-CD44-4CC7-BE70-214137C9860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201436" y="10087390"/>
            <a:ext cx="3284152" cy="2563981"/>
          </a:xfrm>
          <a:prstGeom prst="rect">
            <a:avLst/>
          </a:prstGeom>
        </p:spPr>
      </p:pic>
      <p:pic>
        <p:nvPicPr>
          <p:cNvPr id="40" name="Content Placeholder 10">
            <a:extLst>
              <a:ext uri="{FF2B5EF4-FFF2-40B4-BE49-F238E27FC236}">
                <a16:creationId xmlns:a16="http://schemas.microsoft.com/office/drawing/2014/main" id="{D9084DD6-FD7B-4D11-8E4C-43C65560C6E4}"/>
              </a:ext>
            </a:extLst>
          </p:cNvPr>
          <p:cNvPicPr>
            <a:picLocks noChangeAspect="1"/>
          </p:cNvPicPr>
          <p:nvPr/>
        </p:nvPicPr>
        <p:blipFill>
          <a:blip r:embed="rId7">
            <a:alphaModFix amt="50000"/>
          </a:blip>
          <a:stretch/>
        </p:blipFill>
        <p:spPr>
          <a:xfrm>
            <a:off x="5436184" y="-1776406"/>
            <a:ext cx="1417018" cy="1003901"/>
          </a:xfrm>
          <a:prstGeom prst="rect">
            <a:avLst/>
          </a:prstGeom>
        </p:spPr>
      </p:pic>
      <p:pic>
        <p:nvPicPr>
          <p:cNvPr id="41" name="Picture 40" descr="A picture containing indoor, table, living, room&#10;&#10;Description automatically generated">
            <a:extLst>
              <a:ext uri="{FF2B5EF4-FFF2-40B4-BE49-F238E27FC236}">
                <a16:creationId xmlns:a16="http://schemas.microsoft.com/office/drawing/2014/main" id="{761E6427-F6DE-461D-A01A-E9A0D563F5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663388" y="-2715377"/>
            <a:ext cx="1627674" cy="2404611"/>
          </a:xfrm>
          <a:prstGeom prst="rect">
            <a:avLst/>
          </a:prstGeom>
        </p:spPr>
      </p:pic>
      <p:pic>
        <p:nvPicPr>
          <p:cNvPr id="3" name="Picture 2">
            <a:extLst>
              <a:ext uri="{FF2B5EF4-FFF2-40B4-BE49-F238E27FC236}">
                <a16:creationId xmlns:a16="http://schemas.microsoft.com/office/drawing/2014/main" id="{AA90459A-C2BB-446D-A721-BFDE861D93AE}"/>
              </a:ext>
            </a:extLst>
          </p:cNvPr>
          <p:cNvPicPr>
            <a:picLocks noChangeAspect="1"/>
          </p:cNvPicPr>
          <p:nvPr/>
        </p:nvPicPr>
        <p:blipFill rotWithShape="1">
          <a:blip r:embed="rId33"/>
          <a:srcRect l="18466" t="16801" r="31963" b="56039"/>
          <a:stretch/>
        </p:blipFill>
        <p:spPr>
          <a:xfrm>
            <a:off x="4678125" y="-3524703"/>
            <a:ext cx="3390928" cy="996677"/>
          </a:xfrm>
          <a:prstGeom prst="rect">
            <a:avLst/>
          </a:prstGeom>
        </p:spPr>
      </p:pic>
      <p:pic>
        <p:nvPicPr>
          <p:cNvPr id="18" name="Picture 17" descr="A person in a white dress&#10;&#10;Description automatically generated">
            <a:extLst>
              <a:ext uri="{FF2B5EF4-FFF2-40B4-BE49-F238E27FC236}">
                <a16:creationId xmlns:a16="http://schemas.microsoft.com/office/drawing/2014/main" id="{D2DB7420-2674-45F1-9F55-936DA15D398D}"/>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151354" y="-2270987"/>
            <a:ext cx="1232006" cy="1837532"/>
          </a:xfrm>
          <a:prstGeom prst="rect">
            <a:avLst/>
          </a:prstGeom>
        </p:spPr>
      </p:pic>
      <p:pic>
        <p:nvPicPr>
          <p:cNvPr id="30" name="Picture 29" descr="A close up of a building&#10;&#10;Description automatically generated">
            <a:extLst>
              <a:ext uri="{FF2B5EF4-FFF2-40B4-BE49-F238E27FC236}">
                <a16:creationId xmlns:a16="http://schemas.microsoft.com/office/drawing/2014/main" id="{BA48E579-E5FF-44B3-AF31-C3C5306F9EE2}"/>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2775666" y="1296813"/>
            <a:ext cx="1608339" cy="2306046"/>
          </a:xfrm>
          <a:prstGeom prst="rect">
            <a:avLst/>
          </a:prstGeom>
        </p:spPr>
      </p:pic>
      <p:pic>
        <p:nvPicPr>
          <p:cNvPr id="49" name="Picture 48" descr="The roof of a building&#10;&#10;Description automatically generated">
            <a:extLst>
              <a:ext uri="{FF2B5EF4-FFF2-40B4-BE49-F238E27FC236}">
                <a16:creationId xmlns:a16="http://schemas.microsoft.com/office/drawing/2014/main" id="{10B6F48C-4DF9-4BA9-B642-1C3561089DF1}"/>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7405689" y="-1708294"/>
            <a:ext cx="3089714" cy="2317286"/>
          </a:xfrm>
          <a:prstGeom prst="rect">
            <a:avLst/>
          </a:prstGeom>
        </p:spPr>
      </p:pic>
      <p:pic>
        <p:nvPicPr>
          <p:cNvPr id="51" name="Picture 50" descr="A view of a city&#10;&#10;Description automatically generated">
            <a:extLst>
              <a:ext uri="{FF2B5EF4-FFF2-40B4-BE49-F238E27FC236}">
                <a16:creationId xmlns:a16="http://schemas.microsoft.com/office/drawing/2014/main" id="{3838A0C8-609B-4744-922A-8BBE5DF77B81}"/>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0380512" y="8743411"/>
            <a:ext cx="2666025" cy="2132820"/>
          </a:xfrm>
          <a:prstGeom prst="rect">
            <a:avLst/>
          </a:prstGeom>
        </p:spPr>
      </p:pic>
      <p:pic>
        <p:nvPicPr>
          <p:cNvPr id="53" name="Picture 52">
            <a:extLst>
              <a:ext uri="{FF2B5EF4-FFF2-40B4-BE49-F238E27FC236}">
                <a16:creationId xmlns:a16="http://schemas.microsoft.com/office/drawing/2014/main" id="{0A20A58B-7EEF-4D42-92DF-10CEF7D20FBD}"/>
              </a:ext>
            </a:extLst>
          </p:cNvPr>
          <p:cNvPicPr>
            <a:picLocks noChangeAspect="1"/>
          </p:cNvPicPr>
          <p:nvPr/>
        </p:nvPicPr>
        <p:blipFill>
          <a:blip r:embed="rId38"/>
          <a:stretch>
            <a:fillRect/>
          </a:stretch>
        </p:blipFill>
        <p:spPr>
          <a:xfrm>
            <a:off x="-6343129" y="5283245"/>
            <a:ext cx="1466150" cy="684130"/>
          </a:xfrm>
          <a:prstGeom prst="rect">
            <a:avLst/>
          </a:prstGeom>
        </p:spPr>
      </p:pic>
    </p:spTree>
    <p:extLst>
      <p:ext uri="{BB962C8B-B14F-4D97-AF65-F5344CB8AC3E}">
        <p14:creationId xmlns:p14="http://schemas.microsoft.com/office/powerpoint/2010/main" val="2590755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The inside of a building&#10;&#10;Description automatically generated">
            <a:extLst>
              <a:ext uri="{FF2B5EF4-FFF2-40B4-BE49-F238E27FC236}">
                <a16:creationId xmlns:a16="http://schemas.microsoft.com/office/drawing/2014/main" id="{877D1B66-C01F-4D1E-B7EB-F910DC8252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14494" y="1658451"/>
            <a:ext cx="3318399" cy="4955477"/>
          </a:xfrm>
          <a:prstGeom prst="rect">
            <a:avLst/>
          </a:prstGeom>
        </p:spPr>
      </p:pic>
      <p:pic>
        <p:nvPicPr>
          <p:cNvPr id="24" name="Picture 23" descr="A picture containing clock&#10;&#10;Description automatically generated">
            <a:extLst>
              <a:ext uri="{FF2B5EF4-FFF2-40B4-BE49-F238E27FC236}">
                <a16:creationId xmlns:a16="http://schemas.microsoft.com/office/drawing/2014/main" id="{E3BA6F46-87EA-484E-81BA-74DCA61B81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2719" y="5115210"/>
            <a:ext cx="3160124" cy="1497767"/>
          </a:xfrm>
          <a:prstGeom prst="rect">
            <a:avLst/>
          </a:prstGeom>
        </p:spPr>
      </p:pic>
      <p:pic>
        <p:nvPicPr>
          <p:cNvPr id="19" name="Picture 18" descr="A picture containing table, cake, sitting, green&#10;&#10;Description automatically generated">
            <a:extLst>
              <a:ext uri="{FF2B5EF4-FFF2-40B4-BE49-F238E27FC236}">
                <a16:creationId xmlns:a16="http://schemas.microsoft.com/office/drawing/2014/main" id="{8AF634B6-AC4C-4E5A-BB2E-2761DABD2B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3728" y="3425914"/>
            <a:ext cx="4044365" cy="2576029"/>
          </a:xfrm>
          <a:prstGeom prst="rect">
            <a:avLst/>
          </a:prstGeom>
        </p:spPr>
      </p:pic>
      <p:sp>
        <p:nvSpPr>
          <p:cNvPr id="2" name="Title 1">
            <a:extLst>
              <a:ext uri="{FF2B5EF4-FFF2-40B4-BE49-F238E27FC236}">
                <a16:creationId xmlns:a16="http://schemas.microsoft.com/office/drawing/2014/main" id="{47FA574D-2613-495B-82FC-EFDC6AA9C965}"/>
              </a:ext>
            </a:extLst>
          </p:cNvPr>
          <p:cNvSpPr>
            <a:spLocks noGrp="1"/>
          </p:cNvSpPr>
          <p:nvPr>
            <p:ph type="title"/>
          </p:nvPr>
        </p:nvSpPr>
        <p:spPr/>
        <p:txBody>
          <a:bodyPr/>
          <a:lstStyle/>
          <a:p>
            <a:r>
              <a:rPr lang="en-US" dirty="0"/>
              <a:t>I’m Doing Something Totally Different</a:t>
            </a:r>
          </a:p>
        </p:txBody>
      </p:sp>
      <p:sp>
        <p:nvSpPr>
          <p:cNvPr id="7" name="Content Placeholder 6">
            <a:extLst>
              <a:ext uri="{FF2B5EF4-FFF2-40B4-BE49-F238E27FC236}">
                <a16:creationId xmlns:a16="http://schemas.microsoft.com/office/drawing/2014/main" id="{C349FF2C-43FE-4B4F-9BC7-1C242EAF0E46}"/>
              </a:ext>
            </a:extLst>
          </p:cNvPr>
          <p:cNvSpPr>
            <a:spLocks noGrp="1"/>
          </p:cNvSpPr>
          <p:nvPr>
            <p:ph sz="half" idx="4294967295"/>
          </p:nvPr>
        </p:nvSpPr>
        <p:spPr>
          <a:xfrm>
            <a:off x="0" y="-6021388"/>
            <a:ext cx="4038600" cy="5143500"/>
          </a:xfrm>
        </p:spPr>
        <p:txBody>
          <a:bodyPr>
            <a:normAutofit fontScale="77500" lnSpcReduction="20000"/>
          </a:bodyPr>
          <a:lstStyle/>
          <a:p>
            <a:r>
              <a:rPr lang="en-US" dirty="0"/>
              <a:t>I intended to be an aircraft maintenance engineer</a:t>
            </a:r>
          </a:p>
          <a:p>
            <a:endParaRPr lang="en-US" dirty="0"/>
          </a:p>
          <a:p>
            <a:pPr marL="7938" lvl="1" indent="0">
              <a:buNone/>
            </a:pPr>
            <a:r>
              <a:rPr lang="en-US" i="1" dirty="0">
                <a:solidFill>
                  <a:schemeClr val="bg1"/>
                </a:solidFill>
              </a:rPr>
              <a:t>How many of you are doing what you went to school to learn to do?</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sz="1500" i="1" dirty="0"/>
              <a:t>(Go to </a:t>
            </a:r>
            <a:r>
              <a:rPr lang="en-US" sz="1500" i="1" dirty="0">
                <a:hlinkClick r:id="rId6"/>
              </a:rPr>
              <a:t>https://tinyurl.com/PVequalsmRT</a:t>
            </a:r>
            <a:r>
              <a:rPr lang="en-US" sz="1500" i="1" dirty="0"/>
              <a:t> for more pictures and videos from the balloon flight)</a:t>
            </a:r>
          </a:p>
          <a:p>
            <a:pPr marL="0" indent="0">
              <a:buNone/>
            </a:pPr>
            <a:endParaRPr lang="en-US" dirty="0"/>
          </a:p>
        </p:txBody>
      </p:sp>
      <p:pic>
        <p:nvPicPr>
          <p:cNvPr id="11" name="Content Placeholder 10">
            <a:extLst>
              <a:ext uri="{FF2B5EF4-FFF2-40B4-BE49-F238E27FC236}">
                <a16:creationId xmlns:a16="http://schemas.microsoft.com/office/drawing/2014/main" id="{AC4B657D-452B-4CFE-A66F-5313E8220E6E}"/>
              </a:ext>
            </a:extLst>
          </p:cNvPr>
          <p:cNvPicPr>
            <a:picLocks noGrp="1" noChangeAspect="1"/>
          </p:cNvPicPr>
          <p:nvPr>
            <p:ph sz="half" idx="4294967295"/>
          </p:nvPr>
        </p:nvPicPr>
        <p:blipFill>
          <a:blip r:embed="rId7">
            <a:alphaModFix amt="25000"/>
          </a:blip>
          <a:stretch/>
        </p:blipFill>
        <p:spPr>
          <a:xfrm>
            <a:off x="11339513" y="10701338"/>
            <a:ext cx="852487" cy="603250"/>
          </a:xfrm>
        </p:spPr>
      </p:pic>
      <p:pic>
        <p:nvPicPr>
          <p:cNvPr id="6" name="Picture 5">
            <a:extLst>
              <a:ext uri="{FF2B5EF4-FFF2-40B4-BE49-F238E27FC236}">
                <a16:creationId xmlns:a16="http://schemas.microsoft.com/office/drawing/2014/main" id="{A9024E38-B476-4509-86C9-DB50AA529FD5}"/>
              </a:ext>
            </a:extLst>
          </p:cNvPr>
          <p:cNvPicPr>
            <a:picLocks noChangeAspect="1"/>
          </p:cNvPicPr>
          <p:nvPr/>
        </p:nvPicPr>
        <p:blipFill>
          <a:blip r:embed="rId8"/>
          <a:stretch>
            <a:fillRect/>
          </a:stretch>
        </p:blipFill>
        <p:spPr>
          <a:xfrm>
            <a:off x="4778252" y="1453211"/>
            <a:ext cx="6632153" cy="4974116"/>
          </a:xfrm>
          <a:prstGeom prst="rect">
            <a:avLst/>
          </a:prstGeom>
        </p:spPr>
      </p:pic>
      <p:pic>
        <p:nvPicPr>
          <p:cNvPr id="8" name="Picture 7" descr="A person wearing glasses&#10;&#10;Description automatically generated">
            <a:extLst>
              <a:ext uri="{FF2B5EF4-FFF2-40B4-BE49-F238E27FC236}">
                <a16:creationId xmlns:a16="http://schemas.microsoft.com/office/drawing/2014/main" id="{1A13434E-7B41-4994-809A-389BEC2E53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71075" y="-2818766"/>
            <a:ext cx="2707537" cy="2708688"/>
          </a:xfrm>
          <a:prstGeom prst="rect">
            <a:avLst/>
          </a:prstGeom>
        </p:spPr>
      </p:pic>
      <p:pic>
        <p:nvPicPr>
          <p:cNvPr id="4" name="Picture 3" descr="A group of people standing in a room&#10;&#10;Description automatically generated">
            <a:extLst>
              <a:ext uri="{FF2B5EF4-FFF2-40B4-BE49-F238E27FC236}">
                <a16:creationId xmlns:a16="http://schemas.microsoft.com/office/drawing/2014/main" id="{6507F73E-E368-4F8A-A3A5-9770398E76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8721" y="7444686"/>
            <a:ext cx="2253205" cy="1689904"/>
          </a:xfrm>
          <a:prstGeom prst="rect">
            <a:avLst/>
          </a:prstGeom>
        </p:spPr>
      </p:pic>
      <p:pic>
        <p:nvPicPr>
          <p:cNvPr id="10" name="Picture 9" descr="A person using a computer&#10;&#10;Description automatically generated">
            <a:extLst>
              <a:ext uri="{FF2B5EF4-FFF2-40B4-BE49-F238E27FC236}">
                <a16:creationId xmlns:a16="http://schemas.microsoft.com/office/drawing/2014/main" id="{719AF201-6307-4164-9A68-769092890A3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23918" y="1214857"/>
            <a:ext cx="2584542" cy="1744566"/>
          </a:xfrm>
          <a:prstGeom prst="rect">
            <a:avLst/>
          </a:prstGeom>
        </p:spPr>
      </p:pic>
      <p:pic>
        <p:nvPicPr>
          <p:cNvPr id="13" name="Picture 12" descr="A picture containing indoor, table, living, room&#10;&#10;Description automatically generated">
            <a:extLst>
              <a:ext uri="{FF2B5EF4-FFF2-40B4-BE49-F238E27FC236}">
                <a16:creationId xmlns:a16="http://schemas.microsoft.com/office/drawing/2014/main" id="{B1810CB2-8D35-46DF-9DA9-74946B7EFA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87409" y="8225104"/>
            <a:ext cx="1627674" cy="2404611"/>
          </a:xfrm>
          <a:prstGeom prst="rect">
            <a:avLst/>
          </a:prstGeom>
        </p:spPr>
      </p:pic>
      <p:pic>
        <p:nvPicPr>
          <p:cNvPr id="15" name="Picture 14" descr="A group of people standing in a room&#10;&#10;Description automatically generated">
            <a:extLst>
              <a:ext uri="{FF2B5EF4-FFF2-40B4-BE49-F238E27FC236}">
                <a16:creationId xmlns:a16="http://schemas.microsoft.com/office/drawing/2014/main" id="{164FAC77-6F6D-4875-B09C-8D8394F8F41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857049" y="6653840"/>
            <a:ext cx="1450187" cy="2132820"/>
          </a:xfrm>
          <a:prstGeom prst="rect">
            <a:avLst/>
          </a:prstGeom>
        </p:spPr>
      </p:pic>
      <p:pic>
        <p:nvPicPr>
          <p:cNvPr id="17" name="Picture 16" descr="A picture containing person, man, holding, indoor&#10;&#10;Description automatically generated">
            <a:extLst>
              <a:ext uri="{FF2B5EF4-FFF2-40B4-BE49-F238E27FC236}">
                <a16:creationId xmlns:a16="http://schemas.microsoft.com/office/drawing/2014/main" id="{901E765F-5B22-439E-9A46-85F9AC5511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2326" y="1427701"/>
            <a:ext cx="2578182" cy="3692098"/>
          </a:xfrm>
          <a:prstGeom prst="rect">
            <a:avLst/>
          </a:prstGeom>
        </p:spPr>
      </p:pic>
      <p:pic>
        <p:nvPicPr>
          <p:cNvPr id="12" name="Picture 11" descr="A tall building in a city&#10;&#10;Description automatically generated">
            <a:extLst>
              <a:ext uri="{FF2B5EF4-FFF2-40B4-BE49-F238E27FC236}">
                <a16:creationId xmlns:a16="http://schemas.microsoft.com/office/drawing/2014/main" id="{5C33FA40-2B51-4EB6-8636-79EB698DBB5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15687357" y="-3175695"/>
            <a:ext cx="3354839" cy="2516129"/>
          </a:xfrm>
          <a:prstGeom prst="rect">
            <a:avLst/>
          </a:prstGeom>
        </p:spPr>
      </p:pic>
      <p:pic>
        <p:nvPicPr>
          <p:cNvPr id="21" name="Picture 20" descr="A view of a city&#10;&#10;Description automatically generated">
            <a:extLst>
              <a:ext uri="{FF2B5EF4-FFF2-40B4-BE49-F238E27FC236}">
                <a16:creationId xmlns:a16="http://schemas.microsoft.com/office/drawing/2014/main" id="{58B6CE04-EDC0-4925-98F2-A6ED5E01434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26501" y="-3556790"/>
            <a:ext cx="2964059" cy="2445152"/>
          </a:xfrm>
          <a:prstGeom prst="rect">
            <a:avLst/>
          </a:prstGeom>
        </p:spPr>
      </p:pic>
      <p:pic>
        <p:nvPicPr>
          <p:cNvPr id="22" name="Picture 21" descr="A large body of water with a city in the background&#10;&#10;Description automatically generated">
            <a:extLst>
              <a:ext uri="{FF2B5EF4-FFF2-40B4-BE49-F238E27FC236}">
                <a16:creationId xmlns:a16="http://schemas.microsoft.com/office/drawing/2014/main" id="{3A800013-4483-4CB2-9466-F7C6B2DB18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51426" y="4637643"/>
            <a:ext cx="4038740" cy="1975334"/>
          </a:xfrm>
          <a:prstGeom prst="rect">
            <a:avLst/>
          </a:prstGeom>
        </p:spPr>
      </p:pic>
      <p:pic>
        <p:nvPicPr>
          <p:cNvPr id="25" name="Picture 24" descr="A group of people posing for a photo&#10;&#10;Description automatically generated">
            <a:extLst>
              <a:ext uri="{FF2B5EF4-FFF2-40B4-BE49-F238E27FC236}">
                <a16:creationId xmlns:a16="http://schemas.microsoft.com/office/drawing/2014/main" id="{280932DC-4CD1-4C67-994C-86EED203914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11459" y="-5260012"/>
            <a:ext cx="4361616" cy="2920725"/>
          </a:xfrm>
          <a:prstGeom prst="rect">
            <a:avLst/>
          </a:prstGeom>
        </p:spPr>
      </p:pic>
      <p:pic>
        <p:nvPicPr>
          <p:cNvPr id="27" name="Picture 26" descr="A toy on a table&#10;&#10;Description automatically generated">
            <a:extLst>
              <a:ext uri="{FF2B5EF4-FFF2-40B4-BE49-F238E27FC236}">
                <a16:creationId xmlns:a16="http://schemas.microsoft.com/office/drawing/2014/main" id="{C5E0B98D-C7BA-4C00-B53C-FFC88C707F4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37342" t="31899" r="21646" b="23334"/>
          <a:stretch/>
        </p:blipFill>
        <p:spPr>
          <a:xfrm>
            <a:off x="2061417" y="7195025"/>
            <a:ext cx="3750197" cy="3070186"/>
          </a:xfrm>
          <a:prstGeom prst="rect">
            <a:avLst/>
          </a:prstGeom>
        </p:spPr>
      </p:pic>
      <p:pic>
        <p:nvPicPr>
          <p:cNvPr id="29" name="Picture 28" descr="A picture containing grass, outdoor, field, large&#10;&#10;Description automatically generated">
            <a:extLst>
              <a:ext uri="{FF2B5EF4-FFF2-40B4-BE49-F238E27FC236}">
                <a16:creationId xmlns:a16="http://schemas.microsoft.com/office/drawing/2014/main" id="{B83BADAB-9F28-42DE-BD8C-6492DB0A721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837271" y="10712369"/>
            <a:ext cx="5144545" cy="4016415"/>
          </a:xfrm>
          <a:prstGeom prst="rect">
            <a:avLst/>
          </a:prstGeom>
        </p:spPr>
      </p:pic>
      <p:pic>
        <p:nvPicPr>
          <p:cNvPr id="23" name="Picture 22" descr="A picture containing indoor, sitting, fire, table&#10;&#10;Description automatically generated">
            <a:extLst>
              <a:ext uri="{FF2B5EF4-FFF2-40B4-BE49-F238E27FC236}">
                <a16:creationId xmlns:a16="http://schemas.microsoft.com/office/drawing/2014/main" id="{65B0FD52-8F1F-4CFB-A258-BABFEEAB315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492153" y="7264268"/>
            <a:ext cx="2869697" cy="1921672"/>
          </a:xfrm>
          <a:prstGeom prst="rect">
            <a:avLst/>
          </a:prstGeom>
        </p:spPr>
      </p:pic>
      <p:pic>
        <p:nvPicPr>
          <p:cNvPr id="26" name="Picture 25" descr="A large building in the background&#10;&#10;Description automatically generated">
            <a:extLst>
              <a:ext uri="{FF2B5EF4-FFF2-40B4-BE49-F238E27FC236}">
                <a16:creationId xmlns:a16="http://schemas.microsoft.com/office/drawing/2014/main" id="{665DFF70-0260-4399-A6B1-72D1040AE2F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5400000">
            <a:off x="12251962" y="2057492"/>
            <a:ext cx="3446056" cy="2584542"/>
          </a:xfrm>
          <a:prstGeom prst="rect">
            <a:avLst/>
          </a:prstGeom>
        </p:spPr>
      </p:pic>
      <p:pic>
        <p:nvPicPr>
          <p:cNvPr id="28" name="Picture 27" descr="A person walking down the street&#10;&#10;Description automatically generated">
            <a:extLst>
              <a:ext uri="{FF2B5EF4-FFF2-40B4-BE49-F238E27FC236}">
                <a16:creationId xmlns:a16="http://schemas.microsoft.com/office/drawing/2014/main" id="{EC5FD6AA-2CFA-4A9C-9C73-A65201CCCB0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512239" y="6996855"/>
            <a:ext cx="3160124" cy="1439326"/>
          </a:xfrm>
          <a:prstGeom prst="rect">
            <a:avLst/>
          </a:prstGeom>
        </p:spPr>
      </p:pic>
      <p:pic>
        <p:nvPicPr>
          <p:cNvPr id="33" name="Picture 32" descr="A picture containing circuit, electronics&#10;&#10;Description automatically generated">
            <a:extLst>
              <a:ext uri="{FF2B5EF4-FFF2-40B4-BE49-F238E27FC236}">
                <a16:creationId xmlns:a16="http://schemas.microsoft.com/office/drawing/2014/main" id="{17EAE80F-81F8-49AC-B3DF-0A21BEF2A71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981201" y="10679244"/>
            <a:ext cx="3160124" cy="1497767"/>
          </a:xfrm>
          <a:prstGeom prst="rect">
            <a:avLst/>
          </a:prstGeom>
        </p:spPr>
      </p:pic>
      <p:pic>
        <p:nvPicPr>
          <p:cNvPr id="31" name="Picture 30" descr="A group of people standing in the grass&#10;&#10;Description automatically generated">
            <a:extLst>
              <a:ext uri="{FF2B5EF4-FFF2-40B4-BE49-F238E27FC236}">
                <a16:creationId xmlns:a16="http://schemas.microsoft.com/office/drawing/2014/main" id="{0509433E-DA12-4D2A-A6E5-C4510C0848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4017692" y="-4626077"/>
            <a:ext cx="1825151" cy="1368863"/>
          </a:xfrm>
          <a:prstGeom prst="rect">
            <a:avLst/>
          </a:prstGeom>
        </p:spPr>
      </p:pic>
      <p:pic>
        <p:nvPicPr>
          <p:cNvPr id="32" name="Picture 31" descr="A circuit board&#10;&#10;Description automatically generated">
            <a:extLst>
              <a:ext uri="{FF2B5EF4-FFF2-40B4-BE49-F238E27FC236}">
                <a16:creationId xmlns:a16="http://schemas.microsoft.com/office/drawing/2014/main" id="{DB79EE4B-EAFA-48AA-9678-257490737B63}"/>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433011" y="1419350"/>
            <a:ext cx="1938015" cy="1707030"/>
          </a:xfrm>
          <a:prstGeom prst="rect">
            <a:avLst/>
          </a:prstGeom>
        </p:spPr>
      </p:pic>
      <p:pic>
        <p:nvPicPr>
          <p:cNvPr id="35" name="Picture 34" descr="A view of a city&#10;&#10;Description automatically generated">
            <a:extLst>
              <a:ext uri="{FF2B5EF4-FFF2-40B4-BE49-F238E27FC236}">
                <a16:creationId xmlns:a16="http://schemas.microsoft.com/office/drawing/2014/main" id="{FFD4AB9B-A3AA-439B-9223-E6C39DD6252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670811" y="-2118795"/>
            <a:ext cx="2044195" cy="1533147"/>
          </a:xfrm>
          <a:prstGeom prst="rect">
            <a:avLst/>
          </a:prstGeom>
        </p:spPr>
      </p:pic>
      <p:pic>
        <p:nvPicPr>
          <p:cNvPr id="36" name="Content Placeholder 6">
            <a:extLst>
              <a:ext uri="{FF2B5EF4-FFF2-40B4-BE49-F238E27FC236}">
                <a16:creationId xmlns:a16="http://schemas.microsoft.com/office/drawing/2014/main" id="{E4BBD935-813C-4800-A8D3-BB575F89D402}"/>
              </a:ext>
            </a:extLst>
          </p:cNvPr>
          <p:cNvPicPr>
            <a:picLocks noChangeAspect="1"/>
          </p:cNvPicPr>
          <p:nvPr/>
        </p:nvPicPr>
        <p:blipFill>
          <a:blip r:embed="rId28"/>
          <a:stretch>
            <a:fillRect/>
          </a:stretch>
        </p:blipFill>
        <p:spPr>
          <a:xfrm>
            <a:off x="-5640861" y="7637930"/>
            <a:ext cx="1123325" cy="1497766"/>
          </a:xfrm>
          <a:prstGeom prst="rect">
            <a:avLst/>
          </a:prstGeom>
        </p:spPr>
      </p:pic>
      <p:pic>
        <p:nvPicPr>
          <p:cNvPr id="5" name="Picture 4" descr="A person sitting at a desk&#10;&#10;Description automatically generated">
            <a:extLst>
              <a:ext uri="{FF2B5EF4-FFF2-40B4-BE49-F238E27FC236}">
                <a16:creationId xmlns:a16="http://schemas.microsoft.com/office/drawing/2014/main" id="{C37C02F7-2427-42F3-B399-FF4107DDCAB0}"/>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865014" y="10826897"/>
            <a:ext cx="817032" cy="817032"/>
          </a:xfrm>
          <a:prstGeom prst="rect">
            <a:avLst/>
          </a:prstGeom>
        </p:spPr>
      </p:pic>
      <p:pic>
        <p:nvPicPr>
          <p:cNvPr id="37" name="Picture 36" descr="A person standing in a room&#10;&#10;Description automatically generated">
            <a:extLst>
              <a:ext uri="{FF2B5EF4-FFF2-40B4-BE49-F238E27FC236}">
                <a16:creationId xmlns:a16="http://schemas.microsoft.com/office/drawing/2014/main" id="{D091A6D0-194C-4F78-B0DC-B81AB73EE44E}"/>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061417" y="-2270987"/>
            <a:ext cx="2450042" cy="1837532"/>
          </a:xfrm>
          <a:prstGeom prst="rect">
            <a:avLst/>
          </a:prstGeom>
        </p:spPr>
      </p:pic>
      <p:pic>
        <p:nvPicPr>
          <p:cNvPr id="14" name="Picture 13" descr="A large white building&#10;&#10;Description automatically generated">
            <a:extLst>
              <a:ext uri="{FF2B5EF4-FFF2-40B4-BE49-F238E27FC236}">
                <a16:creationId xmlns:a16="http://schemas.microsoft.com/office/drawing/2014/main" id="{041132CD-1C63-4BC0-8F5E-D97977FAE648}"/>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20572"/>
          <a:stretch/>
        </p:blipFill>
        <p:spPr>
          <a:xfrm>
            <a:off x="-3771007" y="-983848"/>
            <a:ext cx="2802341" cy="2362607"/>
          </a:xfrm>
          <a:prstGeom prst="rect">
            <a:avLst/>
          </a:prstGeom>
        </p:spPr>
      </p:pic>
      <p:pic>
        <p:nvPicPr>
          <p:cNvPr id="38" name="Picture 37" descr="A view of a city&#10;&#10;Description automatically generated">
            <a:extLst>
              <a:ext uri="{FF2B5EF4-FFF2-40B4-BE49-F238E27FC236}">
                <a16:creationId xmlns:a16="http://schemas.microsoft.com/office/drawing/2014/main" id="{FAD7273B-C4B9-45B9-A5EB-60BB3610FD5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6199130" y="8449809"/>
            <a:ext cx="3108106" cy="2563981"/>
          </a:xfrm>
          <a:prstGeom prst="rect">
            <a:avLst/>
          </a:prstGeom>
        </p:spPr>
      </p:pic>
      <p:pic>
        <p:nvPicPr>
          <p:cNvPr id="39" name="Picture 38" descr="A picture containing grass, outdoor, field, large&#10;&#10;Description automatically generated">
            <a:extLst>
              <a:ext uri="{FF2B5EF4-FFF2-40B4-BE49-F238E27FC236}">
                <a16:creationId xmlns:a16="http://schemas.microsoft.com/office/drawing/2014/main" id="{E60280BF-CD44-4CC7-BE70-214137C9860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201436" y="10087390"/>
            <a:ext cx="3284152" cy="2563981"/>
          </a:xfrm>
          <a:prstGeom prst="rect">
            <a:avLst/>
          </a:prstGeom>
        </p:spPr>
      </p:pic>
      <p:pic>
        <p:nvPicPr>
          <p:cNvPr id="40" name="Content Placeholder 10">
            <a:extLst>
              <a:ext uri="{FF2B5EF4-FFF2-40B4-BE49-F238E27FC236}">
                <a16:creationId xmlns:a16="http://schemas.microsoft.com/office/drawing/2014/main" id="{D9084DD6-FD7B-4D11-8E4C-43C65560C6E4}"/>
              </a:ext>
            </a:extLst>
          </p:cNvPr>
          <p:cNvPicPr>
            <a:picLocks noChangeAspect="1"/>
          </p:cNvPicPr>
          <p:nvPr/>
        </p:nvPicPr>
        <p:blipFill>
          <a:blip r:embed="rId7">
            <a:alphaModFix amt="50000"/>
          </a:blip>
          <a:stretch/>
        </p:blipFill>
        <p:spPr>
          <a:xfrm>
            <a:off x="5436184" y="-1776406"/>
            <a:ext cx="1417018" cy="1003901"/>
          </a:xfrm>
          <a:prstGeom prst="rect">
            <a:avLst/>
          </a:prstGeom>
        </p:spPr>
      </p:pic>
      <p:pic>
        <p:nvPicPr>
          <p:cNvPr id="41" name="Picture 40" descr="A picture containing indoor, table, living, room&#10;&#10;Description automatically generated">
            <a:extLst>
              <a:ext uri="{FF2B5EF4-FFF2-40B4-BE49-F238E27FC236}">
                <a16:creationId xmlns:a16="http://schemas.microsoft.com/office/drawing/2014/main" id="{761E6427-F6DE-461D-A01A-E9A0D563F5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663388" y="-2715377"/>
            <a:ext cx="1627674" cy="2404611"/>
          </a:xfrm>
          <a:prstGeom prst="rect">
            <a:avLst/>
          </a:prstGeom>
        </p:spPr>
      </p:pic>
      <p:pic>
        <p:nvPicPr>
          <p:cNvPr id="3" name="Picture 2">
            <a:extLst>
              <a:ext uri="{FF2B5EF4-FFF2-40B4-BE49-F238E27FC236}">
                <a16:creationId xmlns:a16="http://schemas.microsoft.com/office/drawing/2014/main" id="{AA90459A-C2BB-446D-A721-BFDE861D93AE}"/>
              </a:ext>
            </a:extLst>
          </p:cNvPr>
          <p:cNvPicPr>
            <a:picLocks noChangeAspect="1"/>
          </p:cNvPicPr>
          <p:nvPr/>
        </p:nvPicPr>
        <p:blipFill rotWithShape="1">
          <a:blip r:embed="rId33"/>
          <a:srcRect l="18466" t="16801" r="31963" b="56039"/>
          <a:stretch/>
        </p:blipFill>
        <p:spPr>
          <a:xfrm>
            <a:off x="4678125" y="-3524703"/>
            <a:ext cx="3390928" cy="996677"/>
          </a:xfrm>
          <a:prstGeom prst="rect">
            <a:avLst/>
          </a:prstGeom>
        </p:spPr>
      </p:pic>
      <p:pic>
        <p:nvPicPr>
          <p:cNvPr id="18" name="Picture 17" descr="A person in a white dress&#10;&#10;Description automatically generated">
            <a:extLst>
              <a:ext uri="{FF2B5EF4-FFF2-40B4-BE49-F238E27FC236}">
                <a16:creationId xmlns:a16="http://schemas.microsoft.com/office/drawing/2014/main" id="{D2DB7420-2674-45F1-9F55-936DA15D398D}"/>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151354" y="-2270987"/>
            <a:ext cx="1232006" cy="1837532"/>
          </a:xfrm>
          <a:prstGeom prst="rect">
            <a:avLst/>
          </a:prstGeom>
        </p:spPr>
      </p:pic>
      <p:pic>
        <p:nvPicPr>
          <p:cNvPr id="30" name="Picture 29" descr="A close up of a building&#10;&#10;Description automatically generated">
            <a:extLst>
              <a:ext uri="{FF2B5EF4-FFF2-40B4-BE49-F238E27FC236}">
                <a16:creationId xmlns:a16="http://schemas.microsoft.com/office/drawing/2014/main" id="{BA48E579-E5FF-44B3-AF31-C3C5306F9EE2}"/>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2775666" y="1296813"/>
            <a:ext cx="1608339" cy="2306046"/>
          </a:xfrm>
          <a:prstGeom prst="rect">
            <a:avLst/>
          </a:prstGeom>
        </p:spPr>
      </p:pic>
      <p:pic>
        <p:nvPicPr>
          <p:cNvPr id="49" name="Picture 48" descr="The roof of a building&#10;&#10;Description automatically generated">
            <a:extLst>
              <a:ext uri="{FF2B5EF4-FFF2-40B4-BE49-F238E27FC236}">
                <a16:creationId xmlns:a16="http://schemas.microsoft.com/office/drawing/2014/main" id="{10B6F48C-4DF9-4BA9-B642-1C3561089DF1}"/>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7405689" y="-1708294"/>
            <a:ext cx="3089714" cy="2317286"/>
          </a:xfrm>
          <a:prstGeom prst="rect">
            <a:avLst/>
          </a:prstGeom>
        </p:spPr>
      </p:pic>
      <p:pic>
        <p:nvPicPr>
          <p:cNvPr id="51" name="Picture 50" descr="A view of a city&#10;&#10;Description automatically generated">
            <a:extLst>
              <a:ext uri="{FF2B5EF4-FFF2-40B4-BE49-F238E27FC236}">
                <a16:creationId xmlns:a16="http://schemas.microsoft.com/office/drawing/2014/main" id="{3838A0C8-609B-4744-922A-8BBE5DF77B81}"/>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0380512" y="8743411"/>
            <a:ext cx="2666025" cy="2132820"/>
          </a:xfrm>
          <a:prstGeom prst="rect">
            <a:avLst/>
          </a:prstGeom>
        </p:spPr>
      </p:pic>
      <p:pic>
        <p:nvPicPr>
          <p:cNvPr id="53" name="Picture 52">
            <a:extLst>
              <a:ext uri="{FF2B5EF4-FFF2-40B4-BE49-F238E27FC236}">
                <a16:creationId xmlns:a16="http://schemas.microsoft.com/office/drawing/2014/main" id="{0A20A58B-7EEF-4D42-92DF-10CEF7D20FBD}"/>
              </a:ext>
            </a:extLst>
          </p:cNvPr>
          <p:cNvPicPr>
            <a:picLocks noChangeAspect="1"/>
          </p:cNvPicPr>
          <p:nvPr/>
        </p:nvPicPr>
        <p:blipFill>
          <a:blip r:embed="rId38"/>
          <a:stretch>
            <a:fillRect/>
          </a:stretch>
        </p:blipFill>
        <p:spPr>
          <a:xfrm>
            <a:off x="-6343129" y="5283245"/>
            <a:ext cx="1466150" cy="684130"/>
          </a:xfrm>
          <a:prstGeom prst="rect">
            <a:avLst/>
          </a:prstGeom>
        </p:spPr>
      </p:pic>
      <p:pic>
        <p:nvPicPr>
          <p:cNvPr id="42" name="Picture 41" descr="A picture containing text, map&#10;&#10;Description automatically generated">
            <a:extLst>
              <a:ext uri="{FF2B5EF4-FFF2-40B4-BE49-F238E27FC236}">
                <a16:creationId xmlns:a16="http://schemas.microsoft.com/office/drawing/2014/main" id="{969E50E2-69FF-4A18-9E23-DED8C9CEE6EB}"/>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4046231" y="1457608"/>
            <a:ext cx="5777980" cy="4305300"/>
          </a:xfrm>
          <a:prstGeom prst="rect">
            <a:avLst/>
          </a:prstGeom>
        </p:spPr>
      </p:pic>
      <p:sp>
        <p:nvSpPr>
          <p:cNvPr id="20" name="TextBox 19">
            <a:extLst>
              <a:ext uri="{FF2B5EF4-FFF2-40B4-BE49-F238E27FC236}">
                <a16:creationId xmlns:a16="http://schemas.microsoft.com/office/drawing/2014/main" id="{D7E89796-5FBA-44F3-B269-066284071A47}"/>
              </a:ext>
            </a:extLst>
          </p:cNvPr>
          <p:cNvSpPr txBox="1"/>
          <p:nvPr/>
        </p:nvSpPr>
        <p:spPr>
          <a:xfrm>
            <a:off x="772326" y="5255076"/>
            <a:ext cx="3980488" cy="1323439"/>
          </a:xfrm>
          <a:prstGeom prst="rect">
            <a:avLst/>
          </a:prstGeom>
          <a:noFill/>
        </p:spPr>
        <p:txBody>
          <a:bodyPr wrap="square" rtlCol="0">
            <a:spAutoFit/>
          </a:bodyPr>
          <a:lstStyle/>
          <a:p>
            <a:r>
              <a:rPr lang="en-US" sz="2000" i="1" dirty="0">
                <a:solidFill>
                  <a:schemeClr val="bg1"/>
                </a:solidFill>
              </a:rPr>
              <a:t>(Go to </a:t>
            </a:r>
            <a:r>
              <a:rPr lang="en-US" sz="2000" i="1" dirty="0">
                <a:solidFill>
                  <a:schemeClr val="accent5"/>
                </a:solidFill>
                <a:hlinkClick r:id="rId6">
                  <a:extLst>
                    <a:ext uri="{A12FA001-AC4F-418D-AE19-62706E023703}">
                      <ahyp:hlinkClr xmlns:ahyp="http://schemas.microsoft.com/office/drawing/2018/hyperlinkcolor" val="tx"/>
                    </a:ext>
                  </a:extLst>
                </a:hlinkClick>
              </a:rPr>
              <a:t>https://tinyurl.com/PVequalsmRT</a:t>
            </a:r>
            <a:r>
              <a:rPr lang="en-US" sz="2000" i="1" dirty="0">
                <a:solidFill>
                  <a:schemeClr val="accent5"/>
                </a:solidFill>
              </a:rPr>
              <a:t> </a:t>
            </a:r>
            <a:r>
              <a:rPr lang="en-US" sz="2000" i="1" dirty="0">
                <a:solidFill>
                  <a:schemeClr val="bg1"/>
                </a:solidFill>
              </a:rPr>
              <a:t>for more pictures and videos from the balloon flight)</a:t>
            </a:r>
            <a:endParaRPr lang="en-US" sz="2000" dirty="0">
              <a:solidFill>
                <a:schemeClr val="bg1"/>
              </a:solidFill>
            </a:endParaRPr>
          </a:p>
        </p:txBody>
      </p:sp>
    </p:spTree>
    <p:extLst>
      <p:ext uri="{BB962C8B-B14F-4D97-AF65-F5344CB8AC3E}">
        <p14:creationId xmlns:p14="http://schemas.microsoft.com/office/powerpoint/2010/main" val="317339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574D-2613-495B-82FC-EFDC6AA9C965}"/>
              </a:ext>
            </a:extLst>
          </p:cNvPr>
          <p:cNvSpPr>
            <a:spLocks noGrp="1"/>
          </p:cNvSpPr>
          <p:nvPr>
            <p:ph type="title"/>
          </p:nvPr>
        </p:nvSpPr>
        <p:spPr/>
        <p:txBody>
          <a:bodyPr/>
          <a:lstStyle/>
          <a:p>
            <a:r>
              <a:rPr lang="en-US" dirty="0"/>
              <a:t>You Can Too</a:t>
            </a:r>
          </a:p>
        </p:txBody>
      </p:sp>
      <p:pic>
        <p:nvPicPr>
          <p:cNvPr id="42" name="Picture 41" descr="A picture containing text, map&#10;&#10;Description automatically generated">
            <a:extLst>
              <a:ext uri="{FF2B5EF4-FFF2-40B4-BE49-F238E27FC236}">
                <a16:creationId xmlns:a16="http://schemas.microsoft.com/office/drawing/2014/main" id="{969E50E2-69FF-4A18-9E23-DED8C9CEE6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8122" y="555912"/>
            <a:ext cx="8003665" cy="5963707"/>
          </a:xfrm>
          <a:prstGeom prst="rect">
            <a:avLst/>
          </a:prstGeom>
        </p:spPr>
      </p:pic>
      <p:pic>
        <p:nvPicPr>
          <p:cNvPr id="47" name="Picture 46">
            <a:extLst>
              <a:ext uri="{FF2B5EF4-FFF2-40B4-BE49-F238E27FC236}">
                <a16:creationId xmlns:a16="http://schemas.microsoft.com/office/drawing/2014/main" id="{9335BF72-D3D7-445C-9EE8-CFC7D7AE35A1}"/>
              </a:ext>
            </a:extLst>
          </p:cNvPr>
          <p:cNvPicPr>
            <a:picLocks noChangeAspect="1"/>
          </p:cNvPicPr>
          <p:nvPr/>
        </p:nvPicPr>
        <p:blipFill>
          <a:blip r:embed="rId4"/>
          <a:stretch>
            <a:fillRect/>
          </a:stretch>
        </p:blipFill>
        <p:spPr>
          <a:xfrm>
            <a:off x="491261" y="9386235"/>
            <a:ext cx="1097280" cy="1097280"/>
          </a:xfrm>
          <a:prstGeom prst="rect">
            <a:avLst/>
          </a:prstGeom>
          <a:effectLst>
            <a:softEdge rad="127000"/>
          </a:effectLst>
        </p:spPr>
      </p:pic>
      <p:pic>
        <p:nvPicPr>
          <p:cNvPr id="48" name="Picture 47">
            <a:extLst>
              <a:ext uri="{FF2B5EF4-FFF2-40B4-BE49-F238E27FC236}">
                <a16:creationId xmlns:a16="http://schemas.microsoft.com/office/drawing/2014/main" id="{3D39BD24-5118-4F37-8DC2-47DD4BC8DB3A}"/>
              </a:ext>
            </a:extLst>
          </p:cNvPr>
          <p:cNvPicPr>
            <a:picLocks noChangeAspect="1"/>
          </p:cNvPicPr>
          <p:nvPr/>
        </p:nvPicPr>
        <p:blipFill>
          <a:blip r:embed="rId5"/>
          <a:stretch>
            <a:fillRect/>
          </a:stretch>
        </p:blipFill>
        <p:spPr>
          <a:xfrm>
            <a:off x="678529" y="-2872058"/>
            <a:ext cx="2919535" cy="2189651"/>
          </a:xfrm>
          <a:prstGeom prst="rect">
            <a:avLst/>
          </a:prstGeom>
          <a:effectLst>
            <a:softEdge rad="127000"/>
          </a:effectLst>
        </p:spPr>
      </p:pic>
      <p:pic>
        <p:nvPicPr>
          <p:cNvPr id="50" name="Picture 49">
            <a:extLst>
              <a:ext uri="{FF2B5EF4-FFF2-40B4-BE49-F238E27FC236}">
                <a16:creationId xmlns:a16="http://schemas.microsoft.com/office/drawing/2014/main" id="{E671A4A5-D84E-4CA2-86C1-B0CDABA075B7}"/>
              </a:ext>
            </a:extLst>
          </p:cNvPr>
          <p:cNvPicPr>
            <a:picLocks noChangeAspect="1"/>
          </p:cNvPicPr>
          <p:nvPr/>
        </p:nvPicPr>
        <p:blipFill>
          <a:blip r:embed="rId6"/>
          <a:stretch>
            <a:fillRect/>
          </a:stretch>
        </p:blipFill>
        <p:spPr>
          <a:xfrm>
            <a:off x="-3679952" y="859175"/>
            <a:ext cx="1843943" cy="1463040"/>
          </a:xfrm>
          <a:prstGeom prst="rect">
            <a:avLst/>
          </a:prstGeom>
          <a:effectLst>
            <a:softEdge rad="127000"/>
          </a:effectLst>
        </p:spPr>
      </p:pic>
      <p:pic>
        <p:nvPicPr>
          <p:cNvPr id="52" name="Picture 51">
            <a:extLst>
              <a:ext uri="{FF2B5EF4-FFF2-40B4-BE49-F238E27FC236}">
                <a16:creationId xmlns:a16="http://schemas.microsoft.com/office/drawing/2014/main" id="{E528C8D5-BC30-4EA2-9A34-14AF6D70983E}"/>
              </a:ext>
            </a:extLst>
          </p:cNvPr>
          <p:cNvPicPr>
            <a:picLocks noChangeAspect="1"/>
          </p:cNvPicPr>
          <p:nvPr/>
        </p:nvPicPr>
        <p:blipFill rotWithShape="1">
          <a:blip r:embed="rId7"/>
          <a:srcRect l="-4688" r="-4688"/>
          <a:stretch/>
        </p:blipFill>
        <p:spPr>
          <a:xfrm>
            <a:off x="3989137" y="9130092"/>
            <a:ext cx="1097280" cy="1097280"/>
          </a:xfrm>
          <a:prstGeom prst="rect">
            <a:avLst/>
          </a:prstGeom>
          <a:effectLst>
            <a:softEdge rad="127000"/>
          </a:effectLst>
        </p:spPr>
      </p:pic>
      <p:pic>
        <p:nvPicPr>
          <p:cNvPr id="54" name="Picture 53">
            <a:extLst>
              <a:ext uri="{FF2B5EF4-FFF2-40B4-BE49-F238E27FC236}">
                <a16:creationId xmlns:a16="http://schemas.microsoft.com/office/drawing/2014/main" id="{47804BCC-34FF-416B-9E5A-13C62AA86DAB}"/>
              </a:ext>
            </a:extLst>
          </p:cNvPr>
          <p:cNvPicPr>
            <a:picLocks noChangeAspect="1"/>
          </p:cNvPicPr>
          <p:nvPr/>
        </p:nvPicPr>
        <p:blipFill rotWithShape="1">
          <a:blip r:embed="rId8"/>
          <a:srcRect l="28722"/>
          <a:stretch/>
        </p:blipFill>
        <p:spPr>
          <a:xfrm>
            <a:off x="9438628" y="7237401"/>
            <a:ext cx="2293495" cy="2194560"/>
          </a:xfrm>
          <a:prstGeom prst="rect">
            <a:avLst/>
          </a:prstGeom>
          <a:effectLst>
            <a:softEdge rad="127000"/>
          </a:effectLst>
        </p:spPr>
      </p:pic>
      <p:pic>
        <p:nvPicPr>
          <p:cNvPr id="55" name="Picture 54">
            <a:extLst>
              <a:ext uri="{FF2B5EF4-FFF2-40B4-BE49-F238E27FC236}">
                <a16:creationId xmlns:a16="http://schemas.microsoft.com/office/drawing/2014/main" id="{36879D06-5AFF-4D9A-9550-F71E6FFE1040}"/>
              </a:ext>
            </a:extLst>
          </p:cNvPr>
          <p:cNvPicPr>
            <a:picLocks noChangeAspect="1"/>
          </p:cNvPicPr>
          <p:nvPr/>
        </p:nvPicPr>
        <p:blipFill rotWithShape="1">
          <a:blip r:embed="rId9"/>
          <a:srcRect r="5632"/>
          <a:stretch/>
        </p:blipFill>
        <p:spPr>
          <a:xfrm>
            <a:off x="6535210" y="-3063911"/>
            <a:ext cx="2919535" cy="2194560"/>
          </a:xfrm>
          <a:prstGeom prst="rect">
            <a:avLst/>
          </a:prstGeom>
          <a:effectLst>
            <a:softEdge rad="127000"/>
          </a:effectLst>
        </p:spPr>
      </p:pic>
      <p:pic>
        <p:nvPicPr>
          <p:cNvPr id="56" name="Picture 55">
            <a:extLst>
              <a:ext uri="{FF2B5EF4-FFF2-40B4-BE49-F238E27FC236}">
                <a16:creationId xmlns:a16="http://schemas.microsoft.com/office/drawing/2014/main" id="{0BC39DF5-F315-45CA-8E1D-4A5FD6C52A08}"/>
              </a:ext>
            </a:extLst>
          </p:cNvPr>
          <p:cNvPicPr>
            <a:picLocks noChangeAspect="1"/>
          </p:cNvPicPr>
          <p:nvPr/>
        </p:nvPicPr>
        <p:blipFill rotWithShape="1">
          <a:blip r:embed="rId10"/>
          <a:srcRect r="30328" b="38781"/>
          <a:stretch/>
        </p:blipFill>
        <p:spPr>
          <a:xfrm>
            <a:off x="12296337" y="2148854"/>
            <a:ext cx="2527864" cy="2194560"/>
          </a:xfrm>
          <a:prstGeom prst="rect">
            <a:avLst/>
          </a:prstGeom>
          <a:effectLst>
            <a:softEdge rad="127000"/>
          </a:effectLst>
        </p:spPr>
      </p:pic>
      <p:pic>
        <p:nvPicPr>
          <p:cNvPr id="57" name="Picture 56">
            <a:extLst>
              <a:ext uri="{FF2B5EF4-FFF2-40B4-BE49-F238E27FC236}">
                <a16:creationId xmlns:a16="http://schemas.microsoft.com/office/drawing/2014/main" id="{DA3E144E-E3F3-460B-BB8B-141BE8A0FA35}"/>
              </a:ext>
            </a:extLst>
          </p:cNvPr>
          <p:cNvPicPr>
            <a:picLocks noChangeAspect="1"/>
          </p:cNvPicPr>
          <p:nvPr/>
        </p:nvPicPr>
        <p:blipFill>
          <a:blip r:embed="rId11"/>
          <a:stretch>
            <a:fillRect/>
          </a:stretch>
        </p:blipFill>
        <p:spPr>
          <a:xfrm>
            <a:off x="5300547" y="6947564"/>
            <a:ext cx="3901440" cy="2194560"/>
          </a:xfrm>
          <a:prstGeom prst="rect">
            <a:avLst/>
          </a:prstGeom>
          <a:effectLst>
            <a:softEdge rad="127000"/>
          </a:effectLst>
        </p:spPr>
      </p:pic>
      <p:pic>
        <p:nvPicPr>
          <p:cNvPr id="58" name="Picture 57">
            <a:extLst>
              <a:ext uri="{FF2B5EF4-FFF2-40B4-BE49-F238E27FC236}">
                <a16:creationId xmlns:a16="http://schemas.microsoft.com/office/drawing/2014/main" id="{A44C4BC7-31C9-4470-86A4-71E325658980}"/>
              </a:ext>
            </a:extLst>
          </p:cNvPr>
          <p:cNvPicPr>
            <a:picLocks noChangeAspect="1"/>
          </p:cNvPicPr>
          <p:nvPr/>
        </p:nvPicPr>
        <p:blipFill rotWithShape="1">
          <a:blip r:embed="rId12"/>
          <a:srcRect l="12470" r="15716"/>
          <a:stretch/>
        </p:blipFill>
        <p:spPr>
          <a:xfrm>
            <a:off x="4763631" y="-2425644"/>
            <a:ext cx="853432" cy="1463040"/>
          </a:xfrm>
          <a:prstGeom prst="rect">
            <a:avLst/>
          </a:prstGeom>
          <a:effectLst>
            <a:softEdge rad="127000"/>
          </a:effectLst>
        </p:spPr>
      </p:pic>
      <p:pic>
        <p:nvPicPr>
          <p:cNvPr id="59" name="Picture 58">
            <a:extLst>
              <a:ext uri="{FF2B5EF4-FFF2-40B4-BE49-F238E27FC236}">
                <a16:creationId xmlns:a16="http://schemas.microsoft.com/office/drawing/2014/main" id="{50943C53-88D6-4CBE-802A-1E71D56E6BB6}"/>
              </a:ext>
            </a:extLst>
          </p:cNvPr>
          <p:cNvPicPr>
            <a:picLocks noChangeAspect="1"/>
          </p:cNvPicPr>
          <p:nvPr/>
        </p:nvPicPr>
        <p:blipFill rotWithShape="1">
          <a:blip r:embed="rId13"/>
          <a:srcRect l="25410" t="21348" r="17622"/>
          <a:stretch/>
        </p:blipFill>
        <p:spPr>
          <a:xfrm>
            <a:off x="12704838" y="-171728"/>
            <a:ext cx="2119363" cy="2194560"/>
          </a:xfrm>
          <a:prstGeom prst="rect">
            <a:avLst/>
          </a:prstGeom>
          <a:effectLst>
            <a:softEdge rad="127000"/>
          </a:effectLst>
        </p:spPr>
      </p:pic>
      <p:pic>
        <p:nvPicPr>
          <p:cNvPr id="60" name="Picture 59">
            <a:extLst>
              <a:ext uri="{FF2B5EF4-FFF2-40B4-BE49-F238E27FC236}">
                <a16:creationId xmlns:a16="http://schemas.microsoft.com/office/drawing/2014/main" id="{05C484E9-29E1-4433-B29C-445FD08AE08E}"/>
              </a:ext>
            </a:extLst>
          </p:cNvPr>
          <p:cNvPicPr>
            <a:picLocks noChangeAspect="1"/>
          </p:cNvPicPr>
          <p:nvPr/>
        </p:nvPicPr>
        <p:blipFill rotWithShape="1">
          <a:blip r:embed="rId14"/>
          <a:srcRect l="64738" t="57996" r="3669" b="7405"/>
          <a:stretch/>
        </p:blipFill>
        <p:spPr>
          <a:xfrm>
            <a:off x="15637000" y="2022832"/>
            <a:ext cx="1462213" cy="2194560"/>
          </a:xfrm>
          <a:prstGeom prst="rect">
            <a:avLst/>
          </a:prstGeom>
          <a:effectLst>
            <a:softEdge rad="127000"/>
          </a:effectLst>
        </p:spPr>
      </p:pic>
      <p:pic>
        <p:nvPicPr>
          <p:cNvPr id="61" name="Picture 60">
            <a:extLst>
              <a:ext uri="{FF2B5EF4-FFF2-40B4-BE49-F238E27FC236}">
                <a16:creationId xmlns:a16="http://schemas.microsoft.com/office/drawing/2014/main" id="{FF1B9333-98BD-4F99-81CE-C2390434A9E1}"/>
              </a:ext>
            </a:extLst>
          </p:cNvPr>
          <p:cNvPicPr>
            <a:picLocks noChangeAspect="1"/>
          </p:cNvPicPr>
          <p:nvPr/>
        </p:nvPicPr>
        <p:blipFill rotWithShape="1">
          <a:blip r:embed="rId15"/>
          <a:srcRect l="18736" t="12239" r="23931" b="36694"/>
          <a:stretch/>
        </p:blipFill>
        <p:spPr>
          <a:xfrm rot="5400000">
            <a:off x="10287613" y="-2225328"/>
            <a:ext cx="1916311" cy="1280160"/>
          </a:xfrm>
          <a:prstGeom prst="rect">
            <a:avLst/>
          </a:prstGeom>
          <a:effectLst>
            <a:softEdge rad="127000"/>
          </a:effectLst>
        </p:spPr>
      </p:pic>
      <p:pic>
        <p:nvPicPr>
          <p:cNvPr id="62" name="Picture 2" descr="http://www.amca.org/assets/staffmember/MichaelI2.jpg">
            <a:extLst>
              <a:ext uri="{FF2B5EF4-FFF2-40B4-BE49-F238E27FC236}">
                <a16:creationId xmlns:a16="http://schemas.microsoft.com/office/drawing/2014/main" id="{F475E3DE-1098-4193-9C83-C52CFFAD113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44048" y="7653558"/>
            <a:ext cx="728594" cy="1097280"/>
          </a:xfrm>
          <a:prstGeom prst="rect">
            <a:avLst/>
          </a:prstGeom>
          <a:effectLst>
            <a:softEdge rad="63500"/>
          </a:effectLst>
          <a:extLst>
            <a:ext uri="{909E8E84-426E-40DD-AFC4-6F175D3DCCD1}">
              <a14:hiddenFill xmlns:a14="http://schemas.microsoft.com/office/drawing/2010/main">
                <a:solidFill>
                  <a:srgbClr val="FFFFFF"/>
                </a:solidFill>
              </a14:hiddenFill>
            </a:ext>
          </a:extLst>
        </p:spPr>
      </p:pic>
      <p:pic>
        <p:nvPicPr>
          <p:cNvPr id="63" name="Picture 62" descr="2114341">
            <a:extLst>
              <a:ext uri="{FF2B5EF4-FFF2-40B4-BE49-F238E27FC236}">
                <a16:creationId xmlns:a16="http://schemas.microsoft.com/office/drawing/2014/main" id="{9F2C252A-E045-4822-87BF-EA13948D656C}"/>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19879" y="7216677"/>
            <a:ext cx="1097280" cy="1656333"/>
          </a:xfrm>
          <a:prstGeom prst="rect">
            <a:avLst/>
          </a:prstGeom>
          <a:effectLst>
            <a:softEdge rad="38100"/>
          </a:effectLst>
        </p:spPr>
      </p:pic>
      <p:pic>
        <p:nvPicPr>
          <p:cNvPr id="64" name="Picture 63">
            <a:extLst>
              <a:ext uri="{FF2B5EF4-FFF2-40B4-BE49-F238E27FC236}">
                <a16:creationId xmlns:a16="http://schemas.microsoft.com/office/drawing/2014/main" id="{F4D42A0F-EDFB-447E-B60D-E2FE5BC257F2}"/>
              </a:ext>
            </a:extLst>
          </p:cNvPr>
          <p:cNvPicPr>
            <a:picLocks noChangeAspect="1"/>
          </p:cNvPicPr>
          <p:nvPr/>
        </p:nvPicPr>
        <p:blipFill>
          <a:blip r:embed="rId18"/>
          <a:stretch>
            <a:fillRect/>
          </a:stretch>
        </p:blipFill>
        <p:spPr>
          <a:xfrm rot="5400000">
            <a:off x="13157188" y="4775190"/>
            <a:ext cx="2380356" cy="1785267"/>
          </a:xfrm>
          <a:prstGeom prst="rect">
            <a:avLst/>
          </a:prstGeom>
          <a:effectLst>
            <a:softEdge rad="127000"/>
          </a:effectLst>
        </p:spPr>
      </p:pic>
      <p:pic>
        <p:nvPicPr>
          <p:cNvPr id="65" name="Picture 64">
            <a:extLst>
              <a:ext uri="{FF2B5EF4-FFF2-40B4-BE49-F238E27FC236}">
                <a16:creationId xmlns:a16="http://schemas.microsoft.com/office/drawing/2014/main" id="{A422337D-E2E0-4719-B963-07A0D911BD65}"/>
              </a:ext>
            </a:extLst>
          </p:cNvPr>
          <p:cNvPicPr>
            <a:picLocks noChangeAspect="1"/>
          </p:cNvPicPr>
          <p:nvPr/>
        </p:nvPicPr>
        <p:blipFill rotWithShape="1">
          <a:blip r:embed="rId19"/>
          <a:srcRect l="601" r="12775"/>
          <a:stretch/>
        </p:blipFill>
        <p:spPr>
          <a:xfrm>
            <a:off x="-2533101" y="3611894"/>
            <a:ext cx="1463040" cy="1463040"/>
          </a:xfrm>
          <a:prstGeom prst="rect">
            <a:avLst/>
          </a:prstGeom>
          <a:effectLst>
            <a:softEdge rad="127000"/>
          </a:effectLst>
        </p:spPr>
      </p:pic>
      <p:pic>
        <p:nvPicPr>
          <p:cNvPr id="66" name="Picture 65">
            <a:extLst>
              <a:ext uri="{FF2B5EF4-FFF2-40B4-BE49-F238E27FC236}">
                <a16:creationId xmlns:a16="http://schemas.microsoft.com/office/drawing/2014/main" id="{80E0E579-9FB7-4CC5-9302-83367A2B4C75}"/>
              </a:ext>
            </a:extLst>
          </p:cNvPr>
          <p:cNvPicPr>
            <a:picLocks noChangeAspect="1"/>
          </p:cNvPicPr>
          <p:nvPr/>
        </p:nvPicPr>
        <p:blipFill>
          <a:blip r:embed="rId20"/>
          <a:stretch>
            <a:fillRect/>
          </a:stretch>
        </p:blipFill>
        <p:spPr>
          <a:xfrm>
            <a:off x="7890621" y="9186529"/>
            <a:ext cx="759202" cy="1070488"/>
          </a:xfrm>
          <a:prstGeom prst="rect">
            <a:avLst/>
          </a:prstGeom>
          <a:effectLst>
            <a:softEdge rad="63500"/>
          </a:effectLst>
        </p:spPr>
      </p:pic>
    </p:spTree>
    <p:extLst>
      <p:ext uri="{BB962C8B-B14F-4D97-AF65-F5344CB8AC3E}">
        <p14:creationId xmlns:p14="http://schemas.microsoft.com/office/powerpoint/2010/main" val="2329127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574D-2613-495B-82FC-EFDC6AA9C965}"/>
              </a:ext>
            </a:extLst>
          </p:cNvPr>
          <p:cNvSpPr>
            <a:spLocks noGrp="1"/>
          </p:cNvSpPr>
          <p:nvPr>
            <p:ph type="title"/>
          </p:nvPr>
        </p:nvSpPr>
        <p:spPr/>
        <p:txBody>
          <a:bodyPr/>
          <a:lstStyle/>
          <a:p>
            <a:r>
              <a:rPr lang="en-US" dirty="0"/>
              <a:t>I’ve Had Great Mentors Along the Way</a:t>
            </a:r>
          </a:p>
        </p:txBody>
      </p:sp>
      <p:pic>
        <p:nvPicPr>
          <p:cNvPr id="42" name="Picture 41" descr="A picture containing text, map&#10;&#10;Description automatically generated">
            <a:extLst>
              <a:ext uri="{FF2B5EF4-FFF2-40B4-BE49-F238E27FC236}">
                <a16:creationId xmlns:a16="http://schemas.microsoft.com/office/drawing/2014/main" id="{969E50E2-69FF-4A18-9E23-DED8C9CEE6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24201" y="1214857"/>
            <a:ext cx="7379304" cy="5498482"/>
          </a:xfrm>
          <a:prstGeom prst="rect">
            <a:avLst/>
          </a:prstGeom>
        </p:spPr>
      </p:pic>
      <p:pic>
        <p:nvPicPr>
          <p:cNvPr id="47" name="Picture 46">
            <a:extLst>
              <a:ext uri="{FF2B5EF4-FFF2-40B4-BE49-F238E27FC236}">
                <a16:creationId xmlns:a16="http://schemas.microsoft.com/office/drawing/2014/main" id="{9335BF72-D3D7-445C-9EE8-CFC7D7AE35A1}"/>
              </a:ext>
            </a:extLst>
          </p:cNvPr>
          <p:cNvPicPr>
            <a:picLocks noChangeAspect="1"/>
          </p:cNvPicPr>
          <p:nvPr/>
        </p:nvPicPr>
        <p:blipFill>
          <a:blip r:embed="rId4"/>
          <a:stretch>
            <a:fillRect/>
          </a:stretch>
        </p:blipFill>
        <p:spPr>
          <a:xfrm>
            <a:off x="714689" y="6043637"/>
            <a:ext cx="782648" cy="782648"/>
          </a:xfrm>
          <a:prstGeom prst="rect">
            <a:avLst/>
          </a:prstGeom>
          <a:effectLst>
            <a:softEdge rad="127000"/>
          </a:effectLst>
        </p:spPr>
      </p:pic>
      <p:pic>
        <p:nvPicPr>
          <p:cNvPr id="48" name="Picture 47">
            <a:extLst>
              <a:ext uri="{FF2B5EF4-FFF2-40B4-BE49-F238E27FC236}">
                <a16:creationId xmlns:a16="http://schemas.microsoft.com/office/drawing/2014/main" id="{3D39BD24-5118-4F37-8DC2-47DD4BC8DB3A}"/>
              </a:ext>
            </a:extLst>
          </p:cNvPr>
          <p:cNvPicPr>
            <a:picLocks noChangeAspect="1"/>
          </p:cNvPicPr>
          <p:nvPr/>
        </p:nvPicPr>
        <p:blipFill>
          <a:blip r:embed="rId5"/>
          <a:stretch>
            <a:fillRect/>
          </a:stretch>
        </p:blipFill>
        <p:spPr>
          <a:xfrm>
            <a:off x="659943" y="1299815"/>
            <a:ext cx="2296836" cy="1722627"/>
          </a:xfrm>
          <a:prstGeom prst="rect">
            <a:avLst/>
          </a:prstGeom>
          <a:effectLst>
            <a:softEdge rad="127000"/>
          </a:effectLst>
        </p:spPr>
      </p:pic>
      <p:pic>
        <p:nvPicPr>
          <p:cNvPr id="50" name="Picture 49">
            <a:extLst>
              <a:ext uri="{FF2B5EF4-FFF2-40B4-BE49-F238E27FC236}">
                <a16:creationId xmlns:a16="http://schemas.microsoft.com/office/drawing/2014/main" id="{E671A4A5-D84E-4CA2-86C1-B0CDABA075B7}"/>
              </a:ext>
            </a:extLst>
          </p:cNvPr>
          <p:cNvPicPr>
            <a:picLocks noChangeAspect="1"/>
          </p:cNvPicPr>
          <p:nvPr/>
        </p:nvPicPr>
        <p:blipFill>
          <a:blip r:embed="rId6"/>
          <a:stretch>
            <a:fillRect/>
          </a:stretch>
        </p:blipFill>
        <p:spPr>
          <a:xfrm>
            <a:off x="690038" y="2893505"/>
            <a:ext cx="1677110" cy="1330670"/>
          </a:xfrm>
          <a:prstGeom prst="rect">
            <a:avLst/>
          </a:prstGeom>
          <a:effectLst>
            <a:softEdge rad="127000"/>
          </a:effectLst>
        </p:spPr>
      </p:pic>
      <p:pic>
        <p:nvPicPr>
          <p:cNvPr id="52" name="Picture 51">
            <a:extLst>
              <a:ext uri="{FF2B5EF4-FFF2-40B4-BE49-F238E27FC236}">
                <a16:creationId xmlns:a16="http://schemas.microsoft.com/office/drawing/2014/main" id="{E528C8D5-BC30-4EA2-9A34-14AF6D70983E}"/>
              </a:ext>
            </a:extLst>
          </p:cNvPr>
          <p:cNvPicPr>
            <a:picLocks noChangeAspect="1"/>
          </p:cNvPicPr>
          <p:nvPr/>
        </p:nvPicPr>
        <p:blipFill rotWithShape="1">
          <a:blip r:embed="rId7"/>
          <a:srcRect l="-4688" r="-4688"/>
          <a:stretch/>
        </p:blipFill>
        <p:spPr>
          <a:xfrm>
            <a:off x="1535007" y="6016610"/>
            <a:ext cx="832141" cy="832141"/>
          </a:xfrm>
          <a:prstGeom prst="rect">
            <a:avLst/>
          </a:prstGeom>
          <a:effectLst>
            <a:softEdge rad="127000"/>
          </a:effectLst>
        </p:spPr>
      </p:pic>
      <p:pic>
        <p:nvPicPr>
          <p:cNvPr id="54" name="Picture 53">
            <a:extLst>
              <a:ext uri="{FF2B5EF4-FFF2-40B4-BE49-F238E27FC236}">
                <a16:creationId xmlns:a16="http://schemas.microsoft.com/office/drawing/2014/main" id="{47804BCC-34FF-416B-9E5A-13C62AA86DAB}"/>
              </a:ext>
            </a:extLst>
          </p:cNvPr>
          <p:cNvPicPr>
            <a:picLocks noChangeAspect="1"/>
          </p:cNvPicPr>
          <p:nvPr/>
        </p:nvPicPr>
        <p:blipFill rotWithShape="1">
          <a:blip r:embed="rId8"/>
          <a:srcRect l="28722"/>
          <a:stretch/>
        </p:blipFill>
        <p:spPr>
          <a:xfrm>
            <a:off x="7176763" y="3456652"/>
            <a:ext cx="1789946" cy="1712733"/>
          </a:xfrm>
          <a:prstGeom prst="rect">
            <a:avLst/>
          </a:prstGeom>
          <a:effectLst>
            <a:softEdge rad="127000"/>
          </a:effectLst>
        </p:spPr>
      </p:pic>
      <p:pic>
        <p:nvPicPr>
          <p:cNvPr id="55" name="Picture 54">
            <a:extLst>
              <a:ext uri="{FF2B5EF4-FFF2-40B4-BE49-F238E27FC236}">
                <a16:creationId xmlns:a16="http://schemas.microsoft.com/office/drawing/2014/main" id="{36879D06-5AFF-4D9A-9550-F71E6FFE1040}"/>
              </a:ext>
            </a:extLst>
          </p:cNvPr>
          <p:cNvPicPr>
            <a:picLocks noChangeAspect="1"/>
          </p:cNvPicPr>
          <p:nvPr/>
        </p:nvPicPr>
        <p:blipFill rotWithShape="1">
          <a:blip r:embed="rId9"/>
          <a:srcRect r="5632"/>
          <a:stretch/>
        </p:blipFill>
        <p:spPr>
          <a:xfrm>
            <a:off x="6047174" y="1234440"/>
            <a:ext cx="2919535" cy="2194560"/>
          </a:xfrm>
          <a:prstGeom prst="rect">
            <a:avLst/>
          </a:prstGeom>
          <a:effectLst>
            <a:softEdge rad="127000"/>
          </a:effectLst>
        </p:spPr>
      </p:pic>
      <p:pic>
        <p:nvPicPr>
          <p:cNvPr id="56" name="Picture 55">
            <a:extLst>
              <a:ext uri="{FF2B5EF4-FFF2-40B4-BE49-F238E27FC236}">
                <a16:creationId xmlns:a16="http://schemas.microsoft.com/office/drawing/2014/main" id="{0BC39DF5-F315-45CA-8E1D-4A5FD6C52A08}"/>
              </a:ext>
            </a:extLst>
          </p:cNvPr>
          <p:cNvPicPr>
            <a:picLocks noChangeAspect="1"/>
          </p:cNvPicPr>
          <p:nvPr/>
        </p:nvPicPr>
        <p:blipFill rotWithShape="1">
          <a:blip r:embed="rId10"/>
          <a:srcRect r="30328" b="38781"/>
          <a:stretch/>
        </p:blipFill>
        <p:spPr>
          <a:xfrm>
            <a:off x="9029023" y="1234440"/>
            <a:ext cx="2527864" cy="2194560"/>
          </a:xfrm>
          <a:prstGeom prst="rect">
            <a:avLst/>
          </a:prstGeom>
          <a:effectLst>
            <a:softEdge rad="127000"/>
          </a:effectLst>
        </p:spPr>
      </p:pic>
      <p:pic>
        <p:nvPicPr>
          <p:cNvPr id="57" name="Picture 56">
            <a:extLst>
              <a:ext uri="{FF2B5EF4-FFF2-40B4-BE49-F238E27FC236}">
                <a16:creationId xmlns:a16="http://schemas.microsoft.com/office/drawing/2014/main" id="{DA3E144E-E3F3-460B-BB8B-141BE8A0FA35}"/>
              </a:ext>
            </a:extLst>
          </p:cNvPr>
          <p:cNvPicPr>
            <a:picLocks noChangeAspect="1"/>
          </p:cNvPicPr>
          <p:nvPr/>
        </p:nvPicPr>
        <p:blipFill>
          <a:blip r:embed="rId11"/>
          <a:stretch>
            <a:fillRect/>
          </a:stretch>
        </p:blipFill>
        <p:spPr>
          <a:xfrm>
            <a:off x="1945109" y="3021391"/>
            <a:ext cx="4102519" cy="2307667"/>
          </a:xfrm>
          <a:prstGeom prst="rect">
            <a:avLst/>
          </a:prstGeom>
          <a:effectLst>
            <a:softEdge rad="127000"/>
          </a:effectLst>
        </p:spPr>
      </p:pic>
      <p:pic>
        <p:nvPicPr>
          <p:cNvPr id="58" name="Picture 57">
            <a:extLst>
              <a:ext uri="{FF2B5EF4-FFF2-40B4-BE49-F238E27FC236}">
                <a16:creationId xmlns:a16="http://schemas.microsoft.com/office/drawing/2014/main" id="{A44C4BC7-31C9-4470-86A4-71E325658980}"/>
              </a:ext>
            </a:extLst>
          </p:cNvPr>
          <p:cNvPicPr>
            <a:picLocks noChangeAspect="1"/>
          </p:cNvPicPr>
          <p:nvPr/>
        </p:nvPicPr>
        <p:blipFill rotWithShape="1">
          <a:blip r:embed="rId12"/>
          <a:srcRect l="12470" r="15716"/>
          <a:stretch/>
        </p:blipFill>
        <p:spPr>
          <a:xfrm>
            <a:off x="3055774" y="1358013"/>
            <a:ext cx="853432" cy="1463040"/>
          </a:xfrm>
          <a:prstGeom prst="rect">
            <a:avLst/>
          </a:prstGeom>
          <a:effectLst>
            <a:softEdge rad="127000"/>
          </a:effectLst>
        </p:spPr>
      </p:pic>
      <p:pic>
        <p:nvPicPr>
          <p:cNvPr id="59" name="Picture 58">
            <a:extLst>
              <a:ext uri="{FF2B5EF4-FFF2-40B4-BE49-F238E27FC236}">
                <a16:creationId xmlns:a16="http://schemas.microsoft.com/office/drawing/2014/main" id="{50943C53-88D6-4CBE-802A-1E71D56E6BB6}"/>
              </a:ext>
            </a:extLst>
          </p:cNvPr>
          <p:cNvPicPr>
            <a:picLocks noChangeAspect="1"/>
          </p:cNvPicPr>
          <p:nvPr/>
        </p:nvPicPr>
        <p:blipFill rotWithShape="1">
          <a:blip r:embed="rId13"/>
          <a:srcRect l="25410" t="21348" r="17622"/>
          <a:stretch/>
        </p:blipFill>
        <p:spPr>
          <a:xfrm>
            <a:off x="7407597" y="5169385"/>
            <a:ext cx="1599578" cy="1656332"/>
          </a:xfrm>
          <a:prstGeom prst="rect">
            <a:avLst/>
          </a:prstGeom>
          <a:effectLst>
            <a:softEdge rad="127000"/>
          </a:effectLst>
        </p:spPr>
      </p:pic>
      <p:pic>
        <p:nvPicPr>
          <p:cNvPr id="60" name="Picture 59">
            <a:extLst>
              <a:ext uri="{FF2B5EF4-FFF2-40B4-BE49-F238E27FC236}">
                <a16:creationId xmlns:a16="http://schemas.microsoft.com/office/drawing/2014/main" id="{05C484E9-29E1-4433-B29C-445FD08AE08E}"/>
              </a:ext>
            </a:extLst>
          </p:cNvPr>
          <p:cNvPicPr>
            <a:picLocks noChangeAspect="1"/>
          </p:cNvPicPr>
          <p:nvPr/>
        </p:nvPicPr>
        <p:blipFill rotWithShape="1">
          <a:blip r:embed="rId14"/>
          <a:srcRect l="64738" t="57995" r="3669" b="18150"/>
          <a:stretch/>
        </p:blipFill>
        <p:spPr>
          <a:xfrm>
            <a:off x="2407371" y="5329058"/>
            <a:ext cx="888328" cy="919166"/>
          </a:xfrm>
          <a:prstGeom prst="rect">
            <a:avLst/>
          </a:prstGeom>
          <a:effectLst>
            <a:softEdge rad="127000"/>
          </a:effectLst>
        </p:spPr>
      </p:pic>
      <p:pic>
        <p:nvPicPr>
          <p:cNvPr id="61" name="Picture 60">
            <a:extLst>
              <a:ext uri="{FF2B5EF4-FFF2-40B4-BE49-F238E27FC236}">
                <a16:creationId xmlns:a16="http://schemas.microsoft.com/office/drawing/2014/main" id="{FF1B9333-98BD-4F99-81CE-C2390434A9E1}"/>
              </a:ext>
            </a:extLst>
          </p:cNvPr>
          <p:cNvPicPr>
            <a:picLocks noChangeAspect="1"/>
          </p:cNvPicPr>
          <p:nvPr/>
        </p:nvPicPr>
        <p:blipFill rotWithShape="1">
          <a:blip r:embed="rId15"/>
          <a:srcRect l="18736" t="12239" r="23931" b="36694"/>
          <a:stretch/>
        </p:blipFill>
        <p:spPr>
          <a:xfrm rot="5400000">
            <a:off x="371961" y="4445401"/>
            <a:ext cx="1916311" cy="1280160"/>
          </a:xfrm>
          <a:prstGeom prst="rect">
            <a:avLst/>
          </a:prstGeom>
          <a:effectLst>
            <a:softEdge rad="127000"/>
          </a:effectLst>
        </p:spPr>
      </p:pic>
      <p:pic>
        <p:nvPicPr>
          <p:cNvPr id="62" name="Picture 2" descr="http://www.amca.org/assets/staffmember/MichaelI2.jpg">
            <a:extLst>
              <a:ext uri="{FF2B5EF4-FFF2-40B4-BE49-F238E27FC236}">
                <a16:creationId xmlns:a16="http://schemas.microsoft.com/office/drawing/2014/main" id="{F475E3DE-1098-4193-9C83-C52CFFAD113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95701" y="5400893"/>
            <a:ext cx="899079" cy="1354035"/>
          </a:xfrm>
          <a:prstGeom prst="rect">
            <a:avLst/>
          </a:prstGeom>
          <a:effectLst>
            <a:softEdge rad="63500"/>
          </a:effectLst>
          <a:extLst>
            <a:ext uri="{909E8E84-426E-40DD-AFC4-6F175D3DCCD1}">
              <a14:hiddenFill xmlns:a14="http://schemas.microsoft.com/office/drawing/2010/main">
                <a:solidFill>
                  <a:srgbClr val="FFFFFF"/>
                </a:solidFill>
              </a14:hiddenFill>
            </a:ext>
          </a:extLst>
        </p:spPr>
      </p:pic>
      <p:pic>
        <p:nvPicPr>
          <p:cNvPr id="63" name="Picture 62" descr="2114341">
            <a:extLst>
              <a:ext uri="{FF2B5EF4-FFF2-40B4-BE49-F238E27FC236}">
                <a16:creationId xmlns:a16="http://schemas.microsoft.com/office/drawing/2014/main" id="{9F2C252A-E045-4822-87BF-EA13948D656C}"/>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43061" y="3456652"/>
            <a:ext cx="1097280" cy="1656333"/>
          </a:xfrm>
          <a:prstGeom prst="rect">
            <a:avLst/>
          </a:prstGeom>
          <a:effectLst>
            <a:softEdge rad="38100"/>
          </a:effectLst>
        </p:spPr>
      </p:pic>
      <p:pic>
        <p:nvPicPr>
          <p:cNvPr id="64" name="Picture 63">
            <a:extLst>
              <a:ext uri="{FF2B5EF4-FFF2-40B4-BE49-F238E27FC236}">
                <a16:creationId xmlns:a16="http://schemas.microsoft.com/office/drawing/2014/main" id="{F4D42A0F-EDFB-447E-B60D-E2FE5BC257F2}"/>
              </a:ext>
            </a:extLst>
          </p:cNvPr>
          <p:cNvPicPr>
            <a:picLocks noChangeAspect="1"/>
          </p:cNvPicPr>
          <p:nvPr/>
        </p:nvPicPr>
        <p:blipFill>
          <a:blip r:embed="rId18"/>
          <a:stretch>
            <a:fillRect/>
          </a:stretch>
        </p:blipFill>
        <p:spPr>
          <a:xfrm rot="5400000">
            <a:off x="8929510" y="4034049"/>
            <a:ext cx="3083455" cy="2312592"/>
          </a:xfrm>
          <a:prstGeom prst="rect">
            <a:avLst/>
          </a:prstGeom>
          <a:effectLst>
            <a:softEdge rad="127000"/>
          </a:effectLst>
        </p:spPr>
      </p:pic>
      <p:pic>
        <p:nvPicPr>
          <p:cNvPr id="65" name="Picture 64">
            <a:extLst>
              <a:ext uri="{FF2B5EF4-FFF2-40B4-BE49-F238E27FC236}">
                <a16:creationId xmlns:a16="http://schemas.microsoft.com/office/drawing/2014/main" id="{A422337D-E2E0-4719-B963-07A0D911BD65}"/>
              </a:ext>
            </a:extLst>
          </p:cNvPr>
          <p:cNvPicPr>
            <a:picLocks noChangeAspect="1"/>
          </p:cNvPicPr>
          <p:nvPr/>
        </p:nvPicPr>
        <p:blipFill rotWithShape="1">
          <a:blip r:embed="rId19"/>
          <a:srcRect l="601" r="12775"/>
          <a:stretch/>
        </p:blipFill>
        <p:spPr>
          <a:xfrm>
            <a:off x="4267082" y="1330530"/>
            <a:ext cx="1554926" cy="1554926"/>
          </a:xfrm>
          <a:prstGeom prst="rect">
            <a:avLst/>
          </a:prstGeom>
          <a:effectLst>
            <a:softEdge rad="127000"/>
          </a:effectLst>
        </p:spPr>
      </p:pic>
      <p:pic>
        <p:nvPicPr>
          <p:cNvPr id="66" name="Picture 65">
            <a:extLst>
              <a:ext uri="{FF2B5EF4-FFF2-40B4-BE49-F238E27FC236}">
                <a16:creationId xmlns:a16="http://schemas.microsoft.com/office/drawing/2014/main" id="{80E0E579-9FB7-4CC5-9302-83367A2B4C75}"/>
              </a:ext>
            </a:extLst>
          </p:cNvPr>
          <p:cNvPicPr>
            <a:picLocks noChangeAspect="1"/>
          </p:cNvPicPr>
          <p:nvPr/>
        </p:nvPicPr>
        <p:blipFill>
          <a:blip r:embed="rId20"/>
          <a:stretch>
            <a:fillRect/>
          </a:stretch>
        </p:blipFill>
        <p:spPr>
          <a:xfrm>
            <a:off x="4554306" y="5398380"/>
            <a:ext cx="945869" cy="1333692"/>
          </a:xfrm>
          <a:prstGeom prst="rect">
            <a:avLst/>
          </a:prstGeom>
          <a:effectLst>
            <a:softEdge rad="63500"/>
          </a:effectLst>
        </p:spPr>
      </p:pic>
      <p:pic>
        <p:nvPicPr>
          <p:cNvPr id="21" name="Picture 20">
            <a:extLst>
              <a:ext uri="{FF2B5EF4-FFF2-40B4-BE49-F238E27FC236}">
                <a16:creationId xmlns:a16="http://schemas.microsoft.com/office/drawing/2014/main" id="{038F7D4D-7757-4BFD-BB5F-86916008A3A3}"/>
              </a:ext>
            </a:extLst>
          </p:cNvPr>
          <p:cNvPicPr>
            <a:picLocks noChangeAspect="1"/>
          </p:cNvPicPr>
          <p:nvPr/>
        </p:nvPicPr>
        <p:blipFill>
          <a:blip r:embed="rId21"/>
          <a:stretch>
            <a:fillRect/>
          </a:stretch>
        </p:blipFill>
        <p:spPr>
          <a:xfrm>
            <a:off x="5643061" y="5221390"/>
            <a:ext cx="1444726" cy="1491949"/>
          </a:xfrm>
          <a:prstGeom prst="rect">
            <a:avLst/>
          </a:prstGeom>
          <a:effectLst>
            <a:softEdge rad="63500"/>
          </a:effectLst>
        </p:spPr>
      </p:pic>
    </p:spTree>
    <p:extLst>
      <p:ext uri="{BB962C8B-B14F-4D97-AF65-F5344CB8AC3E}">
        <p14:creationId xmlns:p14="http://schemas.microsoft.com/office/powerpoint/2010/main" val="1724231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AE29D-BF8A-454E-BF2C-639A82B51152}"/>
              </a:ext>
            </a:extLst>
          </p:cNvPr>
          <p:cNvSpPr>
            <a:spLocks noGrp="1"/>
          </p:cNvSpPr>
          <p:nvPr>
            <p:ph type="title"/>
          </p:nvPr>
        </p:nvSpPr>
        <p:spPr/>
        <p:txBody>
          <a:bodyPr/>
          <a:lstStyle/>
          <a:p>
            <a:r>
              <a:rPr lang="en-US" dirty="0"/>
              <a:t>Let’s Try “Unmuting”</a:t>
            </a:r>
          </a:p>
        </p:txBody>
      </p:sp>
      <p:sp>
        <p:nvSpPr>
          <p:cNvPr id="3" name="Footer Placeholder 2">
            <a:extLst>
              <a:ext uri="{FF2B5EF4-FFF2-40B4-BE49-F238E27FC236}">
                <a16:creationId xmlns:a16="http://schemas.microsoft.com/office/drawing/2014/main" id="{3D5D61E9-A16D-4254-AEC9-F7FD3B2DFE00}"/>
              </a:ext>
            </a:extLst>
          </p:cNvPr>
          <p:cNvSpPr>
            <a:spLocks noGrp="1"/>
          </p:cNvSpPr>
          <p:nvPr>
            <p:ph type="ftr" sz="quarter" idx="10"/>
          </p:nvPr>
        </p:nvSpPr>
        <p:spPr/>
        <p:txBody>
          <a:bodyPr/>
          <a:lstStyle/>
          <a:p>
            <a:r>
              <a:rPr lang="en-US"/>
              <a:t>BCxA Virtual Conference – 2020</a:t>
            </a:r>
            <a:endParaRPr lang="en-US" dirty="0"/>
          </a:p>
        </p:txBody>
      </p:sp>
      <p:sp>
        <p:nvSpPr>
          <p:cNvPr id="4" name="Slide Number Placeholder 3">
            <a:extLst>
              <a:ext uri="{FF2B5EF4-FFF2-40B4-BE49-F238E27FC236}">
                <a16:creationId xmlns:a16="http://schemas.microsoft.com/office/drawing/2014/main" id="{00068CFA-9B62-4E9C-80AB-8E99B8EB0B38}"/>
              </a:ext>
            </a:extLst>
          </p:cNvPr>
          <p:cNvSpPr>
            <a:spLocks noGrp="1"/>
          </p:cNvSpPr>
          <p:nvPr>
            <p:ph type="sldNum" sz="quarter" idx="11"/>
          </p:nvPr>
        </p:nvSpPr>
        <p:spPr/>
        <p:txBody>
          <a:bodyPr/>
          <a:lstStyle/>
          <a:p>
            <a:fld id="{C19F7196-CE8E-4E18-AED9-5A11B5558B46}" type="slidenum">
              <a:rPr lang="en-US" smtClean="0"/>
              <a:t>35</a:t>
            </a:fld>
            <a:endParaRPr lang="en-US"/>
          </a:p>
        </p:txBody>
      </p:sp>
      <p:sp>
        <p:nvSpPr>
          <p:cNvPr id="5" name="Text Placeholder 4">
            <a:extLst>
              <a:ext uri="{FF2B5EF4-FFF2-40B4-BE49-F238E27FC236}">
                <a16:creationId xmlns:a16="http://schemas.microsoft.com/office/drawing/2014/main" id="{4493F23A-61F3-4AE2-8F34-88B22727DF66}"/>
              </a:ext>
            </a:extLst>
          </p:cNvPr>
          <p:cNvSpPr>
            <a:spLocks noGrp="1"/>
          </p:cNvSpPr>
          <p:nvPr>
            <p:ph type="body" sz="quarter" idx="12"/>
          </p:nvPr>
        </p:nvSpPr>
        <p:spPr/>
        <p:txBody>
          <a:bodyPr/>
          <a:lstStyle/>
          <a:p>
            <a:pPr marL="228600" indent="0">
              <a:buNone/>
            </a:pPr>
            <a:r>
              <a:rPr lang="en-US" dirty="0"/>
              <a:t>When I call on you, unmute and tell us:</a:t>
            </a:r>
          </a:p>
          <a:p>
            <a:r>
              <a:rPr lang="en-US" dirty="0"/>
              <a:t>Your name</a:t>
            </a:r>
          </a:p>
          <a:p>
            <a:r>
              <a:rPr lang="en-US" dirty="0"/>
              <a:t>What is your involvement in the Commissioning Industry</a:t>
            </a:r>
          </a:p>
          <a:p>
            <a:r>
              <a:rPr lang="en-US" dirty="0"/>
              <a:t>How long you have been involved with the Commissioning Industry</a:t>
            </a:r>
          </a:p>
          <a:p>
            <a:pPr marL="228600" indent="0" algn="r">
              <a:buNone/>
            </a:pPr>
            <a:r>
              <a:rPr lang="en-US" i="1" dirty="0"/>
              <a:t>(You don’t have to do this if you are uncomfortable doing it)</a:t>
            </a:r>
          </a:p>
        </p:txBody>
      </p:sp>
    </p:spTree>
    <p:extLst>
      <p:ext uri="{BB962C8B-B14F-4D97-AF65-F5344CB8AC3E}">
        <p14:creationId xmlns:p14="http://schemas.microsoft.com/office/powerpoint/2010/main" val="2531647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rder of Connection v1 Everything (1).jpg">
            <a:extLst>
              <a:ext uri="{FF2B5EF4-FFF2-40B4-BE49-F238E27FC236}">
                <a16:creationId xmlns:a16="http://schemas.microsoft.com/office/drawing/2014/main" id="{61A2F144-45C6-4A2C-BCE6-77B525AAF829}"/>
              </a:ext>
            </a:extLst>
          </p:cNvPr>
          <p:cNvPicPr>
            <a:picLocks noChangeAspect="1"/>
          </p:cNvPicPr>
          <p:nvPr/>
        </p:nvPicPr>
        <p:blipFill>
          <a:blip r:embed="rId2" cstate="print"/>
          <a:stretch>
            <a:fillRect/>
          </a:stretch>
        </p:blipFill>
        <p:spPr>
          <a:xfrm>
            <a:off x="609600" y="1104596"/>
            <a:ext cx="8526535" cy="5517170"/>
          </a:xfrm>
          <a:prstGeom prst="rect">
            <a:avLst/>
          </a:prstGeom>
        </p:spPr>
      </p:pic>
      <p:sp>
        <p:nvSpPr>
          <p:cNvPr id="2" name="Title 1">
            <a:extLst>
              <a:ext uri="{FF2B5EF4-FFF2-40B4-BE49-F238E27FC236}">
                <a16:creationId xmlns:a16="http://schemas.microsoft.com/office/drawing/2014/main" id="{82D7AA14-0E8E-4575-A841-CA7DAA5A0905}"/>
              </a:ext>
            </a:extLst>
          </p:cNvPr>
          <p:cNvSpPr>
            <a:spLocks noGrp="1"/>
          </p:cNvSpPr>
          <p:nvPr>
            <p:ph type="title"/>
          </p:nvPr>
        </p:nvSpPr>
        <p:spPr/>
        <p:txBody>
          <a:bodyPr/>
          <a:lstStyle/>
          <a:p>
            <a:r>
              <a:rPr lang="en-US" dirty="0"/>
              <a:t>How I Taught Field Techniques in the Classroom Previously</a:t>
            </a:r>
          </a:p>
        </p:txBody>
      </p:sp>
      <p:pic>
        <p:nvPicPr>
          <p:cNvPr id="8" name="Content Placeholder 7" descr="A wooden bench sitting in front of a house&#10;&#10;Description automatically generated">
            <a:extLst>
              <a:ext uri="{FF2B5EF4-FFF2-40B4-BE49-F238E27FC236}">
                <a16:creationId xmlns:a16="http://schemas.microsoft.com/office/drawing/2014/main" id="{24196201-B3B5-4658-B4EB-F4C59CED860C}"/>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6807200" y="-4038600"/>
            <a:ext cx="5384800" cy="4038600"/>
          </a:xfrm>
        </p:spPr>
      </p:pic>
      <p:pic>
        <p:nvPicPr>
          <p:cNvPr id="7" name="Content Placeholder 5" descr="A close up of a building&#10;&#10;Description automatically generated">
            <a:extLst>
              <a:ext uri="{FF2B5EF4-FFF2-40B4-BE49-F238E27FC236}">
                <a16:creationId xmlns:a16="http://schemas.microsoft.com/office/drawing/2014/main" id="{CE384DFD-9168-4049-A89B-193D91DB01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0112" y="7383989"/>
            <a:ext cx="5384800" cy="2358417"/>
          </a:xfrm>
          <a:prstGeom prst="rect">
            <a:avLst/>
          </a:prstGeom>
        </p:spPr>
      </p:pic>
    </p:spTree>
    <p:extLst>
      <p:ext uri="{BB962C8B-B14F-4D97-AF65-F5344CB8AC3E}">
        <p14:creationId xmlns:p14="http://schemas.microsoft.com/office/powerpoint/2010/main" val="2469010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7AA14-0E8E-4575-A841-CA7DAA5A0905}"/>
              </a:ext>
            </a:extLst>
          </p:cNvPr>
          <p:cNvSpPr>
            <a:spLocks noGrp="1"/>
          </p:cNvSpPr>
          <p:nvPr>
            <p:ph type="title"/>
          </p:nvPr>
        </p:nvSpPr>
        <p:spPr/>
        <p:txBody>
          <a:bodyPr/>
          <a:lstStyle/>
          <a:p>
            <a:r>
              <a:rPr lang="en-US" dirty="0"/>
              <a:t>Then, Kathy Needed an Art Studio</a:t>
            </a:r>
          </a:p>
        </p:txBody>
      </p:sp>
      <p:pic>
        <p:nvPicPr>
          <p:cNvPr id="6" name="Picture 5" descr="Order of Connection v1 Everything (1).jpg">
            <a:extLst>
              <a:ext uri="{FF2B5EF4-FFF2-40B4-BE49-F238E27FC236}">
                <a16:creationId xmlns:a16="http://schemas.microsoft.com/office/drawing/2014/main" id="{61A2F144-45C6-4A2C-BCE6-77B525AAF829}"/>
              </a:ext>
            </a:extLst>
          </p:cNvPr>
          <p:cNvPicPr>
            <a:picLocks noChangeAspect="1"/>
          </p:cNvPicPr>
          <p:nvPr/>
        </p:nvPicPr>
        <p:blipFill>
          <a:blip r:embed="rId2" cstate="print"/>
          <a:stretch>
            <a:fillRect/>
          </a:stretch>
        </p:blipFill>
        <p:spPr>
          <a:xfrm>
            <a:off x="-8717280" y="-5917996"/>
            <a:ext cx="8526535" cy="5517170"/>
          </a:xfrm>
          <a:prstGeom prst="rect">
            <a:avLst/>
          </a:prstGeom>
        </p:spPr>
      </p:pic>
      <p:pic>
        <p:nvPicPr>
          <p:cNvPr id="7" name="Content Placeholder 5" descr="A close up of a building&#10;&#10;Description automatically generated">
            <a:extLst>
              <a:ext uri="{FF2B5EF4-FFF2-40B4-BE49-F238E27FC236}">
                <a16:creationId xmlns:a16="http://schemas.microsoft.com/office/drawing/2014/main" id="{CE384DFD-9168-4049-A89B-193D91DB01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200" y="1550117"/>
            <a:ext cx="5384800" cy="2358417"/>
          </a:xfrm>
          <a:prstGeom prst="rect">
            <a:avLst/>
          </a:prstGeom>
        </p:spPr>
      </p:pic>
      <p:pic>
        <p:nvPicPr>
          <p:cNvPr id="4" name="Picture 3" descr="A house with bushes in the background&#10;&#10;Description automatically generated">
            <a:extLst>
              <a:ext uri="{FF2B5EF4-FFF2-40B4-BE49-F238E27FC236}">
                <a16:creationId xmlns:a16="http://schemas.microsoft.com/office/drawing/2014/main" id="{0E5339FB-DFE7-45F6-A75B-6A2F465924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7648" y="1550117"/>
            <a:ext cx="5384800" cy="4038600"/>
          </a:xfrm>
          <a:prstGeom prst="rect">
            <a:avLst/>
          </a:prstGeom>
        </p:spPr>
      </p:pic>
    </p:spTree>
    <p:extLst>
      <p:ext uri="{BB962C8B-B14F-4D97-AF65-F5344CB8AC3E}">
        <p14:creationId xmlns:p14="http://schemas.microsoft.com/office/powerpoint/2010/main" val="2965084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rder of Connection v1 Everything (1).jpg">
            <a:extLst>
              <a:ext uri="{FF2B5EF4-FFF2-40B4-BE49-F238E27FC236}">
                <a16:creationId xmlns:a16="http://schemas.microsoft.com/office/drawing/2014/main" id="{61A2F144-45C6-4A2C-BCE6-77B525AAF829}"/>
              </a:ext>
            </a:extLst>
          </p:cNvPr>
          <p:cNvPicPr>
            <a:picLocks noChangeAspect="1"/>
          </p:cNvPicPr>
          <p:nvPr/>
        </p:nvPicPr>
        <p:blipFill>
          <a:blip r:embed="rId2" cstate="print"/>
          <a:stretch>
            <a:fillRect/>
          </a:stretch>
        </p:blipFill>
        <p:spPr>
          <a:xfrm>
            <a:off x="609600" y="1066192"/>
            <a:ext cx="8526535" cy="5517170"/>
          </a:xfrm>
          <a:prstGeom prst="rect">
            <a:avLst/>
          </a:prstGeom>
        </p:spPr>
      </p:pic>
      <p:sp>
        <p:nvSpPr>
          <p:cNvPr id="2" name="Title 1">
            <a:extLst>
              <a:ext uri="{FF2B5EF4-FFF2-40B4-BE49-F238E27FC236}">
                <a16:creationId xmlns:a16="http://schemas.microsoft.com/office/drawing/2014/main" id="{82D7AA14-0E8E-4575-A841-CA7DAA5A0905}"/>
              </a:ext>
            </a:extLst>
          </p:cNvPr>
          <p:cNvSpPr>
            <a:spLocks noGrp="1"/>
          </p:cNvSpPr>
          <p:nvPr>
            <p:ph type="title"/>
          </p:nvPr>
        </p:nvSpPr>
        <p:spPr/>
        <p:txBody>
          <a:bodyPr/>
          <a:lstStyle/>
          <a:p>
            <a:r>
              <a:rPr lang="en-US" dirty="0"/>
              <a:t>And I Realized This …</a:t>
            </a:r>
          </a:p>
        </p:txBody>
      </p:sp>
      <p:pic>
        <p:nvPicPr>
          <p:cNvPr id="8" name="Content Placeholder 7" descr="A wooden bench sitting in front of a house&#10;&#10;Description automatically generated">
            <a:extLst>
              <a:ext uri="{FF2B5EF4-FFF2-40B4-BE49-F238E27FC236}">
                <a16:creationId xmlns:a16="http://schemas.microsoft.com/office/drawing/2014/main" id="{24196201-B3B5-4658-B4EB-F4C59CED860C}"/>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17955846" y="2006600"/>
            <a:ext cx="5384800" cy="4038600"/>
          </a:xfrm>
        </p:spPr>
      </p:pic>
      <p:pic>
        <p:nvPicPr>
          <p:cNvPr id="7" name="Content Placeholder 5" descr="A close up of a building&#10;&#10;Description automatically generated">
            <a:extLst>
              <a:ext uri="{FF2B5EF4-FFF2-40B4-BE49-F238E27FC236}">
                <a16:creationId xmlns:a16="http://schemas.microsoft.com/office/drawing/2014/main" id="{CE384DFD-9168-4049-A89B-193D91DB01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5600" y="5518613"/>
            <a:ext cx="5384800" cy="2358417"/>
          </a:xfrm>
          <a:prstGeom prst="rect">
            <a:avLst/>
          </a:prstGeom>
        </p:spPr>
      </p:pic>
      <p:pic>
        <p:nvPicPr>
          <p:cNvPr id="10" name="Picture 9" descr="A circuit board&#10;&#10;Description automatically generated">
            <a:extLst>
              <a:ext uri="{FF2B5EF4-FFF2-40B4-BE49-F238E27FC236}">
                <a16:creationId xmlns:a16="http://schemas.microsoft.com/office/drawing/2014/main" id="{EDA9DD95-E332-42B9-9C37-EFAD3B5337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7456" y="-6137452"/>
            <a:ext cx="12192000" cy="5648009"/>
          </a:xfrm>
          <a:prstGeom prst="rect">
            <a:avLst/>
          </a:prstGeom>
        </p:spPr>
      </p:pic>
    </p:spTree>
    <p:extLst>
      <p:ext uri="{BB962C8B-B14F-4D97-AF65-F5344CB8AC3E}">
        <p14:creationId xmlns:p14="http://schemas.microsoft.com/office/powerpoint/2010/main" val="3145234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ircuit board&#10;&#10;Description automatically generated">
            <a:extLst>
              <a:ext uri="{FF2B5EF4-FFF2-40B4-BE49-F238E27FC236}">
                <a16:creationId xmlns:a16="http://schemas.microsoft.com/office/drawing/2014/main" id="{EDA9DD95-E332-42B9-9C37-EFAD3B533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13" y="1588942"/>
            <a:ext cx="10878049" cy="5039314"/>
          </a:xfrm>
          <a:prstGeom prst="rect">
            <a:avLst/>
          </a:prstGeom>
        </p:spPr>
      </p:pic>
      <p:sp>
        <p:nvSpPr>
          <p:cNvPr id="2" name="Title 1">
            <a:extLst>
              <a:ext uri="{FF2B5EF4-FFF2-40B4-BE49-F238E27FC236}">
                <a16:creationId xmlns:a16="http://schemas.microsoft.com/office/drawing/2014/main" id="{82D7AA14-0E8E-4575-A841-CA7DAA5A0905}"/>
              </a:ext>
            </a:extLst>
          </p:cNvPr>
          <p:cNvSpPr>
            <a:spLocks noGrp="1"/>
          </p:cNvSpPr>
          <p:nvPr>
            <p:ph type="title"/>
          </p:nvPr>
        </p:nvSpPr>
        <p:spPr/>
        <p:txBody>
          <a:bodyPr/>
          <a:lstStyle/>
          <a:p>
            <a:r>
              <a:rPr lang="en-US" dirty="0"/>
              <a:t>… Could be This</a:t>
            </a:r>
          </a:p>
        </p:txBody>
      </p:sp>
      <p:pic>
        <p:nvPicPr>
          <p:cNvPr id="8" name="Content Placeholder 7" descr="A wooden bench sitting in front of a house&#10;&#10;Description automatically generated">
            <a:extLst>
              <a:ext uri="{FF2B5EF4-FFF2-40B4-BE49-F238E27FC236}">
                <a16:creationId xmlns:a16="http://schemas.microsoft.com/office/drawing/2014/main" id="{24196201-B3B5-4658-B4EB-F4C59CED860C}"/>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17498646" y="2014695"/>
            <a:ext cx="5384800" cy="4038600"/>
          </a:xfrm>
        </p:spPr>
      </p:pic>
      <p:pic>
        <p:nvPicPr>
          <p:cNvPr id="6" name="Picture 5" descr="Order of Connection v1 Everything (1).jpg">
            <a:extLst>
              <a:ext uri="{FF2B5EF4-FFF2-40B4-BE49-F238E27FC236}">
                <a16:creationId xmlns:a16="http://schemas.microsoft.com/office/drawing/2014/main" id="{61A2F144-45C6-4A2C-BCE6-77B525AAF829}"/>
              </a:ext>
            </a:extLst>
          </p:cNvPr>
          <p:cNvPicPr>
            <a:picLocks noChangeAspect="1"/>
          </p:cNvPicPr>
          <p:nvPr/>
        </p:nvPicPr>
        <p:blipFill>
          <a:blip r:embed="rId4" cstate="print"/>
          <a:stretch>
            <a:fillRect/>
          </a:stretch>
        </p:blipFill>
        <p:spPr>
          <a:xfrm>
            <a:off x="-9410455" y="7174384"/>
            <a:ext cx="8526535" cy="5517170"/>
          </a:xfrm>
          <a:prstGeom prst="rect">
            <a:avLst/>
          </a:prstGeom>
        </p:spPr>
      </p:pic>
      <p:pic>
        <p:nvPicPr>
          <p:cNvPr id="7" name="Content Placeholder 5" descr="A close up of a building&#10;&#10;Description automatically generated">
            <a:extLst>
              <a:ext uri="{FF2B5EF4-FFF2-40B4-BE49-F238E27FC236}">
                <a16:creationId xmlns:a16="http://schemas.microsoft.com/office/drawing/2014/main" id="{CE384DFD-9168-4049-A89B-193D91DB01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5600" y="5518613"/>
            <a:ext cx="5384800" cy="2358417"/>
          </a:xfrm>
          <a:prstGeom prst="rect">
            <a:avLst/>
          </a:prstGeom>
        </p:spPr>
      </p:pic>
    </p:spTree>
    <p:extLst>
      <p:ext uri="{BB962C8B-B14F-4D97-AF65-F5344CB8AC3E}">
        <p14:creationId xmlns:p14="http://schemas.microsoft.com/office/powerpoint/2010/main" val="1278013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742DD-0194-42D9-A91F-C0EE57FF1156}"/>
              </a:ext>
            </a:extLst>
          </p:cNvPr>
          <p:cNvSpPr>
            <a:spLocks noGrp="1"/>
          </p:cNvSpPr>
          <p:nvPr>
            <p:ph type="title"/>
          </p:nvPr>
        </p:nvSpPr>
        <p:spPr/>
        <p:txBody>
          <a:bodyPr/>
          <a:lstStyle/>
          <a:p>
            <a:r>
              <a:rPr lang="en-US" dirty="0"/>
              <a:t>Agenda</a:t>
            </a:r>
          </a:p>
        </p:txBody>
      </p:sp>
      <p:sp>
        <p:nvSpPr>
          <p:cNvPr id="3" name="Footer Placeholder 2">
            <a:extLst>
              <a:ext uri="{FF2B5EF4-FFF2-40B4-BE49-F238E27FC236}">
                <a16:creationId xmlns:a16="http://schemas.microsoft.com/office/drawing/2014/main" id="{E49DA8CE-5D80-4F86-80C1-979217ED4543}"/>
              </a:ext>
            </a:extLst>
          </p:cNvPr>
          <p:cNvSpPr>
            <a:spLocks noGrp="1"/>
          </p:cNvSpPr>
          <p:nvPr>
            <p:ph type="ftr" sz="quarter" idx="10"/>
          </p:nvPr>
        </p:nvSpPr>
        <p:spPr/>
        <p:txBody>
          <a:bodyPr/>
          <a:lstStyle/>
          <a:p>
            <a:r>
              <a:rPr lang="en-US"/>
              <a:t>BCxA Virtual Conference – 2020</a:t>
            </a:r>
            <a:endParaRPr lang="en-US" dirty="0"/>
          </a:p>
        </p:txBody>
      </p:sp>
      <p:sp>
        <p:nvSpPr>
          <p:cNvPr id="4" name="Slide Number Placeholder 3">
            <a:extLst>
              <a:ext uri="{FF2B5EF4-FFF2-40B4-BE49-F238E27FC236}">
                <a16:creationId xmlns:a16="http://schemas.microsoft.com/office/drawing/2014/main" id="{E1ED9319-8BD7-4198-B8FF-7ADAD65A35C9}"/>
              </a:ext>
            </a:extLst>
          </p:cNvPr>
          <p:cNvSpPr>
            <a:spLocks noGrp="1"/>
          </p:cNvSpPr>
          <p:nvPr>
            <p:ph type="sldNum" sz="quarter" idx="11"/>
          </p:nvPr>
        </p:nvSpPr>
        <p:spPr/>
        <p:txBody>
          <a:bodyPr/>
          <a:lstStyle/>
          <a:p>
            <a:fld id="{C19F7196-CE8E-4E18-AED9-5A11B5558B46}" type="slidenum">
              <a:rPr lang="en-US" smtClean="0"/>
              <a:t>4</a:t>
            </a:fld>
            <a:endParaRPr lang="en-US"/>
          </a:p>
        </p:txBody>
      </p:sp>
      <p:sp>
        <p:nvSpPr>
          <p:cNvPr id="5" name="Text Placeholder 4">
            <a:extLst>
              <a:ext uri="{FF2B5EF4-FFF2-40B4-BE49-F238E27FC236}">
                <a16:creationId xmlns:a16="http://schemas.microsoft.com/office/drawing/2014/main" id="{C3B5193A-916D-4551-808B-59B93974FF13}"/>
              </a:ext>
            </a:extLst>
          </p:cNvPr>
          <p:cNvSpPr>
            <a:spLocks noGrp="1"/>
          </p:cNvSpPr>
          <p:nvPr>
            <p:ph type="body" sz="quarter" idx="12"/>
          </p:nvPr>
        </p:nvSpPr>
        <p:spPr/>
        <p:txBody>
          <a:bodyPr/>
          <a:lstStyle/>
          <a:p>
            <a:r>
              <a:rPr lang="en-US" sz="2400" dirty="0"/>
              <a:t>Introduction</a:t>
            </a:r>
          </a:p>
          <a:p>
            <a:r>
              <a:rPr lang="en-US" sz="2400" dirty="0"/>
              <a:t>Airside Economizer Overview</a:t>
            </a:r>
          </a:p>
          <a:p>
            <a:r>
              <a:rPr lang="en-US" sz="2400" dirty="0"/>
              <a:t>Airside Economizer Evaluation</a:t>
            </a:r>
          </a:p>
          <a:p>
            <a:r>
              <a:rPr lang="en-US" sz="2400" dirty="0"/>
              <a:t>Airside Economizer Calculation Examples</a:t>
            </a:r>
          </a:p>
          <a:p>
            <a:r>
              <a:rPr lang="en-US" sz="2400" dirty="0"/>
              <a:t>Evaporator Pump Optimization Assessment</a:t>
            </a:r>
          </a:p>
          <a:p>
            <a:r>
              <a:rPr lang="en-US" sz="2400" dirty="0"/>
              <a:t>Estimating Pump Head in the Field (Time Permitting)</a:t>
            </a:r>
          </a:p>
          <a:p>
            <a:r>
              <a:rPr lang="en-US" sz="2400" dirty="0"/>
              <a:t>Pump Optimization (Time Permitting)</a:t>
            </a:r>
          </a:p>
          <a:p>
            <a:r>
              <a:rPr lang="en-US" sz="2400" dirty="0"/>
              <a:t>Estimating CHW Plant Load in the Field (Time Permitting)</a:t>
            </a:r>
          </a:p>
        </p:txBody>
      </p:sp>
    </p:spTree>
    <p:extLst>
      <p:ext uri="{BB962C8B-B14F-4D97-AF65-F5344CB8AC3E}">
        <p14:creationId xmlns:p14="http://schemas.microsoft.com/office/powerpoint/2010/main" val="3547179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DAACFC-2341-4F29-A514-A9C342B818FB}"/>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524" y="116785"/>
            <a:ext cx="12188952" cy="6624430"/>
          </a:xfrm>
          <a:prstGeom prst="rect">
            <a:avLst/>
          </a:prstGeom>
        </p:spPr>
      </p:pic>
      <p:sp>
        <p:nvSpPr>
          <p:cNvPr id="2" name="Footer Placeholder 1">
            <a:extLst>
              <a:ext uri="{FF2B5EF4-FFF2-40B4-BE49-F238E27FC236}">
                <a16:creationId xmlns:a16="http://schemas.microsoft.com/office/drawing/2014/main" id="{D40F1871-F998-4E5B-BCB7-896F493B88A5}"/>
              </a:ext>
            </a:extLst>
          </p:cNvPr>
          <p:cNvSpPr>
            <a:spLocks noGrp="1"/>
          </p:cNvSpPr>
          <p:nvPr>
            <p:ph type="ftr" sz="quarter" idx="10"/>
          </p:nvPr>
        </p:nvSpPr>
        <p:spPr/>
        <p:txBody>
          <a:bodyPr/>
          <a:lstStyle/>
          <a:p>
            <a:r>
              <a:rPr lang="en-US"/>
              <a:t>BCxA Virtual Conference – 2020</a:t>
            </a:r>
            <a:endParaRPr lang="en-US" dirty="0"/>
          </a:p>
        </p:txBody>
      </p:sp>
      <p:sp>
        <p:nvSpPr>
          <p:cNvPr id="3" name="Slide Number Placeholder 2">
            <a:extLst>
              <a:ext uri="{FF2B5EF4-FFF2-40B4-BE49-F238E27FC236}">
                <a16:creationId xmlns:a16="http://schemas.microsoft.com/office/drawing/2014/main" id="{EB239C5B-1FBD-49B8-B3D8-662DBCC0D603}"/>
              </a:ext>
            </a:extLst>
          </p:cNvPr>
          <p:cNvSpPr>
            <a:spLocks noGrp="1"/>
          </p:cNvSpPr>
          <p:nvPr>
            <p:ph type="sldNum" sz="quarter" idx="11"/>
          </p:nvPr>
        </p:nvSpPr>
        <p:spPr/>
        <p:txBody>
          <a:bodyPr/>
          <a:lstStyle/>
          <a:p>
            <a:fld id="{C19F7196-CE8E-4E18-AED9-5A11B5558B46}" type="slidenum">
              <a:rPr lang="en-US" smtClean="0"/>
              <a:t>40</a:t>
            </a:fld>
            <a:endParaRPr lang="en-US"/>
          </a:p>
        </p:txBody>
      </p:sp>
    </p:spTree>
    <p:extLst>
      <p:ext uri="{BB962C8B-B14F-4D97-AF65-F5344CB8AC3E}">
        <p14:creationId xmlns:p14="http://schemas.microsoft.com/office/powerpoint/2010/main" val="2521901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665048C-403C-465D-812E-FABDAD955B61}"/>
              </a:ext>
            </a:extLst>
          </p:cNvPr>
          <p:cNvSpPr>
            <a:spLocks noGrp="1"/>
          </p:cNvSpPr>
          <p:nvPr>
            <p:ph type="ftr" sz="quarter" idx="10"/>
          </p:nvPr>
        </p:nvSpPr>
        <p:spPr/>
        <p:txBody>
          <a:bodyPr/>
          <a:lstStyle/>
          <a:p>
            <a:r>
              <a:rPr lang="en-US"/>
              <a:t>BCxA Virtual Conference – 2020</a:t>
            </a:r>
            <a:endParaRPr lang="en-US" dirty="0"/>
          </a:p>
        </p:txBody>
      </p:sp>
      <p:sp>
        <p:nvSpPr>
          <p:cNvPr id="3" name="Slide Number Placeholder 2">
            <a:extLst>
              <a:ext uri="{FF2B5EF4-FFF2-40B4-BE49-F238E27FC236}">
                <a16:creationId xmlns:a16="http://schemas.microsoft.com/office/drawing/2014/main" id="{6A328748-B625-4CF5-9FD0-373325144A3D}"/>
              </a:ext>
            </a:extLst>
          </p:cNvPr>
          <p:cNvSpPr>
            <a:spLocks noGrp="1"/>
          </p:cNvSpPr>
          <p:nvPr>
            <p:ph type="sldNum" sz="quarter" idx="11"/>
          </p:nvPr>
        </p:nvSpPr>
        <p:spPr/>
        <p:txBody>
          <a:bodyPr/>
          <a:lstStyle/>
          <a:p>
            <a:fld id="{C19F7196-CE8E-4E18-AED9-5A11B5558B46}" type="slidenum">
              <a:rPr lang="en-US" smtClean="0"/>
              <a:t>41</a:t>
            </a:fld>
            <a:endParaRPr lang="en-US"/>
          </a:p>
        </p:txBody>
      </p:sp>
      <p:pic>
        <p:nvPicPr>
          <p:cNvPr id="4" name="Everything Is Broken">
            <a:hlinkClick r:id="" action="ppaction://media"/>
            <a:extLst>
              <a:ext uri="{FF2B5EF4-FFF2-40B4-BE49-F238E27FC236}">
                <a16:creationId xmlns:a16="http://schemas.microsoft.com/office/drawing/2014/main" id="{EBED0572-EDF7-44D7-A032-1EC68A7702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84914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9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itting, stop, bird&#10;&#10;Description automatically generated">
            <a:extLst>
              <a:ext uri="{FF2B5EF4-FFF2-40B4-BE49-F238E27FC236}">
                <a16:creationId xmlns:a16="http://schemas.microsoft.com/office/drawing/2014/main" id="{92B54787-A666-40BA-8D1B-5275619F2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5701"/>
            <a:ext cx="12188952" cy="5646598"/>
          </a:xfrm>
          <a:prstGeom prst="rect">
            <a:avLst/>
          </a:prstGeom>
        </p:spPr>
      </p:pic>
    </p:spTree>
    <p:extLst>
      <p:ext uri="{BB962C8B-B14F-4D97-AF65-F5344CB8AC3E}">
        <p14:creationId xmlns:p14="http://schemas.microsoft.com/office/powerpoint/2010/main" val="4018217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lack, large, standing, white&#10;&#10;Description automatically generated">
            <a:extLst>
              <a:ext uri="{FF2B5EF4-FFF2-40B4-BE49-F238E27FC236}">
                <a16:creationId xmlns:a16="http://schemas.microsoft.com/office/drawing/2014/main" id="{497F1FD3-8117-4AAC-8A7D-1AC799769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5701"/>
            <a:ext cx="12188952" cy="5646598"/>
          </a:xfrm>
          <a:prstGeom prst="rect">
            <a:avLst/>
          </a:prstGeom>
        </p:spPr>
      </p:pic>
    </p:spTree>
    <p:extLst>
      <p:ext uri="{BB962C8B-B14F-4D97-AF65-F5344CB8AC3E}">
        <p14:creationId xmlns:p14="http://schemas.microsoft.com/office/powerpoint/2010/main" val="6963216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rick&#10;&#10;Description automatically generated">
            <a:extLst>
              <a:ext uri="{FF2B5EF4-FFF2-40B4-BE49-F238E27FC236}">
                <a16:creationId xmlns:a16="http://schemas.microsoft.com/office/drawing/2014/main" id="{D43C3286-B202-4082-8C63-312E1BFFC2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5701"/>
            <a:ext cx="12188952" cy="5646598"/>
          </a:xfrm>
          <a:prstGeom prst="rect">
            <a:avLst/>
          </a:prstGeom>
        </p:spPr>
      </p:pic>
    </p:spTree>
    <p:extLst>
      <p:ext uri="{BB962C8B-B14F-4D97-AF65-F5344CB8AC3E}">
        <p14:creationId xmlns:p14="http://schemas.microsoft.com/office/powerpoint/2010/main" val="795592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5AF16B84-F2F6-47F1-B197-AFBDB377B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5701"/>
            <a:ext cx="12188952" cy="5646598"/>
          </a:xfrm>
          <a:prstGeom prst="rect">
            <a:avLst/>
          </a:prstGeom>
        </p:spPr>
      </p:pic>
    </p:spTree>
    <p:extLst>
      <p:ext uri="{BB962C8B-B14F-4D97-AF65-F5344CB8AC3E}">
        <p14:creationId xmlns:p14="http://schemas.microsoft.com/office/powerpoint/2010/main" val="2448825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DA495F-195B-48ED-99D8-9A232F5B5E2D}"/>
              </a:ext>
            </a:extLst>
          </p:cNvPr>
          <p:cNvSpPr>
            <a:spLocks noGrp="1"/>
          </p:cNvSpPr>
          <p:nvPr>
            <p:ph type="sldNum" sz="quarter" idx="11"/>
          </p:nvPr>
        </p:nvSpPr>
        <p:spPr/>
        <p:txBody>
          <a:bodyPr/>
          <a:lstStyle/>
          <a:p>
            <a:fld id="{67993FD1-4530-4BF3-9DBA-F507054D5416}" type="slidenum">
              <a:rPr lang="en-US" smtClean="0"/>
              <a:pPr/>
              <a:t>46</a:t>
            </a:fld>
            <a:endParaRPr lang="en-US" dirty="0"/>
          </a:p>
        </p:txBody>
      </p:sp>
      <p:pic>
        <p:nvPicPr>
          <p:cNvPr id="4" name="Picture 3" descr="A picture containing electronics, circuit&#10;&#10;Description automatically generated">
            <a:extLst>
              <a:ext uri="{FF2B5EF4-FFF2-40B4-BE49-F238E27FC236}">
                <a16:creationId xmlns:a16="http://schemas.microsoft.com/office/drawing/2014/main" id="{ADAC9ECF-2217-4BC4-B39D-11D2971B94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5701"/>
            <a:ext cx="12188952" cy="5646598"/>
          </a:xfrm>
          <a:prstGeom prst="rect">
            <a:avLst/>
          </a:prstGeom>
        </p:spPr>
      </p:pic>
    </p:spTree>
    <p:extLst>
      <p:ext uri="{BB962C8B-B14F-4D97-AF65-F5344CB8AC3E}">
        <p14:creationId xmlns:p14="http://schemas.microsoft.com/office/powerpoint/2010/main" val="3510375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E2DD3B-E2F0-4E41-813D-E23A4BE91CD0}"/>
              </a:ext>
            </a:extLst>
          </p:cNvPr>
          <p:cNvSpPr>
            <a:spLocks noGrp="1"/>
          </p:cNvSpPr>
          <p:nvPr>
            <p:ph type="title"/>
          </p:nvPr>
        </p:nvSpPr>
        <p:spPr/>
        <p:txBody>
          <a:bodyPr/>
          <a:lstStyle/>
          <a:p>
            <a:r>
              <a:rPr lang="en-US" dirty="0"/>
              <a:t>Current Conditions</a:t>
            </a:r>
          </a:p>
        </p:txBody>
      </p:sp>
      <p:sp>
        <p:nvSpPr>
          <p:cNvPr id="2" name="Footer Placeholder 1">
            <a:extLst>
              <a:ext uri="{FF2B5EF4-FFF2-40B4-BE49-F238E27FC236}">
                <a16:creationId xmlns:a16="http://schemas.microsoft.com/office/drawing/2014/main" id="{7FF71079-D6D6-4C13-B046-AFC7E94D5C8A}"/>
              </a:ext>
            </a:extLst>
          </p:cNvPr>
          <p:cNvSpPr>
            <a:spLocks noGrp="1"/>
          </p:cNvSpPr>
          <p:nvPr>
            <p:ph type="ftr" sz="quarter" idx="10"/>
          </p:nvPr>
        </p:nvSpPr>
        <p:spPr/>
        <p:txBody>
          <a:bodyPr/>
          <a:lstStyle/>
          <a:p>
            <a:r>
              <a:rPr lang="en-US"/>
              <a:t>BCxA Virtual Conference – 2020</a:t>
            </a:r>
            <a:endParaRPr lang="en-US" dirty="0"/>
          </a:p>
        </p:txBody>
      </p:sp>
      <p:sp>
        <p:nvSpPr>
          <p:cNvPr id="3" name="Slide Number Placeholder 2">
            <a:extLst>
              <a:ext uri="{FF2B5EF4-FFF2-40B4-BE49-F238E27FC236}">
                <a16:creationId xmlns:a16="http://schemas.microsoft.com/office/drawing/2014/main" id="{7A7E947B-198D-4894-91FA-A5560F01BCA5}"/>
              </a:ext>
            </a:extLst>
          </p:cNvPr>
          <p:cNvSpPr>
            <a:spLocks noGrp="1"/>
          </p:cNvSpPr>
          <p:nvPr>
            <p:ph type="sldNum" sz="quarter" idx="11"/>
          </p:nvPr>
        </p:nvSpPr>
        <p:spPr/>
        <p:txBody>
          <a:bodyPr/>
          <a:lstStyle/>
          <a:p>
            <a:fld id="{C19F7196-CE8E-4E18-AED9-5A11B5558B46}" type="slidenum">
              <a:rPr lang="en-US" smtClean="0"/>
              <a:t>47</a:t>
            </a:fld>
            <a:endParaRPr lang="en-US"/>
          </a:p>
        </p:txBody>
      </p:sp>
      <p:sp>
        <p:nvSpPr>
          <p:cNvPr id="5" name="Text Placeholder 4">
            <a:extLst>
              <a:ext uri="{FF2B5EF4-FFF2-40B4-BE49-F238E27FC236}">
                <a16:creationId xmlns:a16="http://schemas.microsoft.com/office/drawing/2014/main" id="{BC0A6C48-AFCF-459C-877E-96CD12C6677A}"/>
              </a:ext>
            </a:extLst>
          </p:cNvPr>
          <p:cNvSpPr>
            <a:spLocks noGrp="1"/>
          </p:cNvSpPr>
          <p:nvPr>
            <p:ph type="body" sz="quarter" idx="12"/>
          </p:nvPr>
        </p:nvSpPr>
        <p:spPr/>
        <p:txBody>
          <a:bodyPr/>
          <a:lstStyle/>
          <a:p>
            <a:r>
              <a:rPr lang="en-US" sz="2000" dirty="0"/>
              <a:t>Sacramento, CA location</a:t>
            </a:r>
          </a:p>
          <a:p>
            <a:r>
              <a:rPr lang="en-US" sz="2000" dirty="0"/>
              <a:t>Foggy;  OAT in the low 50°F range</a:t>
            </a:r>
          </a:p>
          <a:p>
            <a:r>
              <a:rPr lang="en-US" sz="2000" dirty="0"/>
              <a:t>Should burn off mid-afternoon and get up into the 70°F range</a:t>
            </a:r>
          </a:p>
          <a:p>
            <a:r>
              <a:rPr lang="en-US" sz="2000" dirty="0"/>
              <a:t>Furnace was running when you let your house to visit the site</a:t>
            </a:r>
          </a:p>
          <a:p>
            <a:pPr marL="228600" indent="0">
              <a:buNone/>
            </a:pPr>
            <a:endParaRPr lang="en-US" sz="2000" dirty="0"/>
          </a:p>
          <a:p>
            <a:endParaRPr lang="en-US" sz="2000" dirty="0"/>
          </a:p>
        </p:txBody>
      </p:sp>
    </p:spTree>
    <p:extLst>
      <p:ext uri="{BB962C8B-B14F-4D97-AF65-F5344CB8AC3E}">
        <p14:creationId xmlns:p14="http://schemas.microsoft.com/office/powerpoint/2010/main" val="14499127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5B22ED-98A9-417E-AEE6-B6F453BA0F80}"/>
              </a:ext>
            </a:extLst>
          </p:cNvPr>
          <p:cNvSpPr>
            <a:spLocks noGrp="1"/>
          </p:cNvSpPr>
          <p:nvPr>
            <p:ph type="sldNum" sz="quarter" idx="4294967295"/>
          </p:nvPr>
        </p:nvSpPr>
        <p:spPr>
          <a:xfrm>
            <a:off x="11518900" y="6237288"/>
            <a:ext cx="673100" cy="365125"/>
          </a:xfrm>
        </p:spPr>
        <p:txBody>
          <a:bodyPr/>
          <a:lstStyle/>
          <a:p>
            <a:fld id="{67993FD1-4530-4BF3-9DBA-F507054D5416}" type="slidenum">
              <a:rPr lang="en-US" smtClean="0"/>
              <a:pPr/>
              <a:t>48</a:t>
            </a:fld>
            <a:endParaRPr lang="en-US" dirty="0"/>
          </a:p>
        </p:txBody>
      </p:sp>
      <p:pic>
        <p:nvPicPr>
          <p:cNvPr id="5" name="Picture 4" descr="A picture containing toy&#10;&#10;Description automatically generated">
            <a:extLst>
              <a:ext uri="{FF2B5EF4-FFF2-40B4-BE49-F238E27FC236}">
                <a16:creationId xmlns:a16="http://schemas.microsoft.com/office/drawing/2014/main" id="{A9523350-5925-4EDE-94DF-21B045366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605701"/>
            <a:ext cx="12188952" cy="5646598"/>
          </a:xfrm>
          <a:prstGeom prst="rect">
            <a:avLst/>
          </a:prstGeom>
        </p:spPr>
      </p:pic>
    </p:spTree>
    <p:extLst>
      <p:ext uri="{BB962C8B-B14F-4D97-AF65-F5344CB8AC3E}">
        <p14:creationId xmlns:p14="http://schemas.microsoft.com/office/powerpoint/2010/main" val="548521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6EEE4D-1F50-4AD5-9A29-ED5D992EAC0E}"/>
              </a:ext>
            </a:extLst>
          </p:cNvPr>
          <p:cNvSpPr>
            <a:spLocks noGrp="1"/>
          </p:cNvSpPr>
          <p:nvPr>
            <p:ph type="title"/>
          </p:nvPr>
        </p:nvSpPr>
        <p:spPr/>
        <p:txBody>
          <a:bodyPr/>
          <a:lstStyle/>
          <a:p>
            <a:r>
              <a:rPr lang="en-US" dirty="0"/>
              <a:t>We’re trying something new</a:t>
            </a:r>
          </a:p>
        </p:txBody>
      </p:sp>
      <p:sp>
        <p:nvSpPr>
          <p:cNvPr id="2" name="Text Placeholder 1">
            <a:extLst>
              <a:ext uri="{FF2B5EF4-FFF2-40B4-BE49-F238E27FC236}">
                <a16:creationId xmlns:a16="http://schemas.microsoft.com/office/drawing/2014/main" id="{AA902103-9DA4-4B9B-B836-BD5BF340AAE7}"/>
              </a:ext>
            </a:extLst>
          </p:cNvPr>
          <p:cNvSpPr>
            <a:spLocks noGrp="1"/>
          </p:cNvSpPr>
          <p:nvPr>
            <p:ph type="body" sz="quarter" idx="20"/>
          </p:nvPr>
        </p:nvSpPr>
        <p:spPr>
          <a:xfrm>
            <a:off x="707135" y="1447800"/>
            <a:ext cx="6236925" cy="4490626"/>
          </a:xfrm>
        </p:spPr>
        <p:txBody>
          <a:bodyPr>
            <a:normAutofit/>
          </a:bodyPr>
          <a:lstStyle/>
          <a:p>
            <a:pPr marL="0" indent="0">
              <a:lnSpc>
                <a:spcPct val="100000"/>
              </a:lnSpc>
              <a:spcBef>
                <a:spcPts val="0"/>
              </a:spcBef>
              <a:spcAft>
                <a:spcPts val="600"/>
              </a:spcAft>
              <a:buNone/>
            </a:pPr>
            <a:r>
              <a:rPr lang="en-US" sz="2400" dirty="0"/>
              <a:t>You get to have a firsthand experience as a commissioning provider</a:t>
            </a:r>
          </a:p>
        </p:txBody>
      </p:sp>
      <p:sp>
        <p:nvSpPr>
          <p:cNvPr id="4" name="Slide Number Placeholder 3">
            <a:extLst>
              <a:ext uri="{FF2B5EF4-FFF2-40B4-BE49-F238E27FC236}">
                <a16:creationId xmlns:a16="http://schemas.microsoft.com/office/drawing/2014/main" id="{D46F863C-DCC5-45E8-B573-8A55206AB0B5}"/>
              </a:ext>
            </a:extLst>
          </p:cNvPr>
          <p:cNvSpPr>
            <a:spLocks noGrp="1"/>
          </p:cNvSpPr>
          <p:nvPr>
            <p:ph type="sldNum" sz="quarter" idx="4"/>
          </p:nvPr>
        </p:nvSpPr>
        <p:spPr/>
        <p:txBody>
          <a:bodyPr/>
          <a:lstStyle/>
          <a:p>
            <a:fld id="{54105720-E786-164F-AE36-9EBC2F8CA2D8}" type="slidenum">
              <a:rPr lang="en-US" smtClean="0">
                <a:solidFill>
                  <a:srgbClr val="95A53E"/>
                </a:solidFill>
              </a:rPr>
              <a:pPr/>
              <a:t>5</a:t>
            </a:fld>
            <a:endParaRPr lang="en-US" dirty="0">
              <a:solidFill>
                <a:srgbClr val="95A53E"/>
              </a:solidFill>
            </a:endParaRPr>
          </a:p>
        </p:txBody>
      </p:sp>
      <p:pic>
        <p:nvPicPr>
          <p:cNvPr id="11" name="Content Placeholder 10" descr="A close up of a book&#10;&#10;Description automatically generated">
            <a:extLst>
              <a:ext uri="{FF2B5EF4-FFF2-40B4-BE49-F238E27FC236}">
                <a16:creationId xmlns:a16="http://schemas.microsoft.com/office/drawing/2014/main" id="{FDD1BBE5-FD4D-4CCE-A766-ADF6AD6EB431}"/>
              </a:ext>
            </a:extLst>
          </p:cNvPr>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7226153" y="603375"/>
            <a:ext cx="4356247" cy="5865545"/>
          </a:xfrm>
          <a:prstGeom prst="rect">
            <a:avLst/>
          </a:prstGeom>
        </p:spPr>
      </p:pic>
      <p:grpSp>
        <p:nvGrpSpPr>
          <p:cNvPr id="9" name="Group 8">
            <a:extLst>
              <a:ext uri="{FF2B5EF4-FFF2-40B4-BE49-F238E27FC236}">
                <a16:creationId xmlns:a16="http://schemas.microsoft.com/office/drawing/2014/main" id="{88019BFE-1293-43DE-90ED-2811AF6B28F8}"/>
              </a:ext>
            </a:extLst>
          </p:cNvPr>
          <p:cNvGrpSpPr/>
          <p:nvPr/>
        </p:nvGrpSpPr>
        <p:grpSpPr>
          <a:xfrm>
            <a:off x="13084192" y="1600200"/>
            <a:ext cx="3048000" cy="4572000"/>
            <a:chOff x="4321192" y="1600200"/>
            <a:chExt cx="3048000" cy="4572000"/>
          </a:xfrm>
        </p:grpSpPr>
        <p:pic>
          <p:nvPicPr>
            <p:cNvPr id="6" name="Picture 5" descr="A close up of electronics&#10;&#10;Description automatically generated">
              <a:extLst>
                <a:ext uri="{FF2B5EF4-FFF2-40B4-BE49-F238E27FC236}">
                  <a16:creationId xmlns:a16="http://schemas.microsoft.com/office/drawing/2014/main" id="{959E7E3D-6453-43BE-80BB-A0ED90B1A7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1192" y="1600200"/>
              <a:ext cx="3048000" cy="4572000"/>
            </a:xfrm>
            <a:prstGeom prst="rect">
              <a:avLst/>
            </a:prstGeom>
          </p:spPr>
        </p:pic>
        <p:sp>
          <p:nvSpPr>
            <p:cNvPr id="8" name="Rectangle 7">
              <a:extLst>
                <a:ext uri="{FF2B5EF4-FFF2-40B4-BE49-F238E27FC236}">
                  <a16:creationId xmlns:a16="http://schemas.microsoft.com/office/drawing/2014/main" id="{78ADFA96-A1BD-4549-A2F8-0BE2ED3A3702}"/>
                </a:ext>
              </a:extLst>
            </p:cNvPr>
            <p:cNvSpPr/>
            <p:nvPr/>
          </p:nvSpPr>
          <p:spPr>
            <a:xfrm>
              <a:off x="5513033" y="2944427"/>
              <a:ext cx="62144" cy="65103"/>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14" name="Text Placeholder 1">
            <a:extLst>
              <a:ext uri="{FF2B5EF4-FFF2-40B4-BE49-F238E27FC236}">
                <a16:creationId xmlns:a16="http://schemas.microsoft.com/office/drawing/2014/main" id="{94882054-77E2-4273-B64F-98068E5387BE}"/>
              </a:ext>
            </a:extLst>
          </p:cNvPr>
          <p:cNvSpPr txBox="1">
            <a:spLocks/>
          </p:cNvSpPr>
          <p:nvPr/>
        </p:nvSpPr>
        <p:spPr>
          <a:xfrm>
            <a:off x="-3336472" y="1752600"/>
            <a:ext cx="3336471" cy="37338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ct val="20000"/>
              </a:spcBef>
              <a:buFont typeface="Arial" panose="020B0604020202020204" pitchFamily="34" charset="0"/>
              <a:buNone/>
              <a:tabLst/>
              <a:defRPr sz="1800" kern="1200" baseline="0">
                <a:solidFill>
                  <a:srgbClr val="FFFFFF"/>
                </a:solidFill>
                <a:latin typeface="+mn-lt"/>
                <a:ea typeface="+mn-ea"/>
                <a:cs typeface="Arial" panose="020B0604020202020204" pitchFamily="34" charset="0"/>
              </a:defRPr>
            </a:lvl1pPr>
            <a:lvl2pPr marL="463550" indent="-115888" algn="l" defTabSz="914400" rtl="0" eaLnBrk="1" latinLnBrk="0" hangingPunct="1">
              <a:spcBef>
                <a:spcPct val="20000"/>
              </a:spcBef>
              <a:buFont typeface="Wingdings" charset="2"/>
              <a:buChar char="§"/>
              <a:tabLst/>
              <a:defRPr sz="1600" kern="1200">
                <a:solidFill>
                  <a:schemeClr val="accent2"/>
                </a:solidFill>
                <a:latin typeface="Arial" panose="020B0604020202020204" pitchFamily="34" charset="0"/>
                <a:ea typeface="+mn-ea"/>
                <a:cs typeface="Arial" panose="020B0604020202020204" pitchFamily="34" charset="0"/>
              </a:defRPr>
            </a:lvl2pPr>
            <a:lvl3pPr marL="804863" indent="-117475" algn="l" defTabSz="914400" rtl="0" eaLnBrk="1" latinLnBrk="0" hangingPunct="1">
              <a:spcBef>
                <a:spcPct val="20000"/>
              </a:spcBef>
              <a:buFont typeface="Arial" panose="020B0604020202020204" pitchFamily="34" charset="0"/>
              <a:buChar char="•"/>
              <a:tabLst/>
              <a:defRPr sz="1600" b="0" kern="1200">
                <a:solidFill>
                  <a:schemeClr val="accent2"/>
                </a:solidFill>
                <a:latin typeface="Arial" panose="020B0604020202020204" pitchFamily="34" charset="0"/>
                <a:ea typeface="+mn-ea"/>
                <a:cs typeface="Arial" panose="020B0604020202020204" pitchFamily="34" charset="0"/>
              </a:defRPr>
            </a:lvl3pPr>
            <a:lvl4pPr marL="1260475" indent="-115888" algn="l" defTabSz="914400" rtl="0" eaLnBrk="1" latinLnBrk="0" hangingPunct="1">
              <a:spcBef>
                <a:spcPct val="20000"/>
              </a:spcBef>
              <a:buFont typeface="Wingdings" charset="2"/>
              <a:buChar char="§"/>
              <a:tabLst/>
              <a:defRPr sz="1600" kern="1200" baseline="0">
                <a:solidFill>
                  <a:schemeClr val="tx1"/>
                </a:solidFill>
                <a:latin typeface="Arial" panose="020B0604020202020204" pitchFamily="34" charset="0"/>
                <a:ea typeface="+mn-ea"/>
                <a:cs typeface="Arial" panose="020B0604020202020204" pitchFamily="34" charset="0"/>
              </a:defRPr>
            </a:lvl4pPr>
            <a:lvl5pPr marL="1717675" indent="-115888" algn="l" defTabSz="914400" rtl="0" eaLnBrk="1" latinLnBrk="0" hangingPunct="1">
              <a:spcBef>
                <a:spcPct val="20000"/>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lnSpc>
                <a:spcPct val="100000"/>
              </a:lnSpc>
              <a:spcBef>
                <a:spcPts val="0"/>
              </a:spcBef>
              <a:spcAft>
                <a:spcPts val="600"/>
              </a:spcAft>
            </a:pPr>
            <a:r>
              <a:rPr lang="en-US" sz="2400" b="0" dirty="0">
                <a:solidFill>
                  <a:schemeClr val="tx2"/>
                </a:solidFill>
              </a:rPr>
              <a:t>You get to functionally test using Poll Everywhere as a way to foster interactive discussion!</a:t>
            </a:r>
          </a:p>
        </p:txBody>
      </p:sp>
      <p:sp>
        <p:nvSpPr>
          <p:cNvPr id="7" name="Footer Placeholder 6">
            <a:extLst>
              <a:ext uri="{FF2B5EF4-FFF2-40B4-BE49-F238E27FC236}">
                <a16:creationId xmlns:a16="http://schemas.microsoft.com/office/drawing/2014/main" id="{18DD3501-8651-4C2F-8588-3776775FC953}"/>
              </a:ext>
            </a:extLst>
          </p:cNvPr>
          <p:cNvSpPr>
            <a:spLocks noGrp="1"/>
          </p:cNvSpPr>
          <p:nvPr>
            <p:ph type="ftr" sz="quarter" idx="3"/>
          </p:nvPr>
        </p:nvSpPr>
        <p:spPr/>
        <p:txBody>
          <a:bodyPr/>
          <a:lstStyle/>
          <a:p>
            <a:r>
              <a:rPr lang="en-US"/>
              <a:t>BCxA Virtual Conference – 2020</a:t>
            </a:r>
            <a:endParaRPr lang="en-US" dirty="0"/>
          </a:p>
        </p:txBody>
      </p:sp>
    </p:spTree>
    <p:extLst>
      <p:ext uri="{BB962C8B-B14F-4D97-AF65-F5344CB8AC3E}">
        <p14:creationId xmlns:p14="http://schemas.microsoft.com/office/powerpoint/2010/main" val="661771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94882054-77E2-4273-B64F-98068E5387BE}"/>
              </a:ext>
            </a:extLst>
          </p:cNvPr>
          <p:cNvSpPr txBox="1">
            <a:spLocks/>
          </p:cNvSpPr>
          <p:nvPr/>
        </p:nvSpPr>
        <p:spPr>
          <a:xfrm>
            <a:off x="707136" y="1752600"/>
            <a:ext cx="4663000" cy="37338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ct val="20000"/>
              </a:spcBef>
              <a:buFont typeface="Arial" panose="020B0604020202020204" pitchFamily="34" charset="0"/>
              <a:buNone/>
              <a:tabLst/>
              <a:defRPr sz="1800" kern="1200" baseline="0">
                <a:solidFill>
                  <a:srgbClr val="FFFFFF"/>
                </a:solidFill>
                <a:latin typeface="+mn-lt"/>
                <a:ea typeface="+mn-ea"/>
                <a:cs typeface="Arial" panose="020B0604020202020204" pitchFamily="34" charset="0"/>
              </a:defRPr>
            </a:lvl1pPr>
            <a:lvl2pPr marL="463550" indent="-115888" algn="l" defTabSz="914400" rtl="0" eaLnBrk="1" latinLnBrk="0" hangingPunct="1">
              <a:spcBef>
                <a:spcPct val="20000"/>
              </a:spcBef>
              <a:buFont typeface="Wingdings" charset="2"/>
              <a:buChar char="§"/>
              <a:tabLst/>
              <a:defRPr sz="1600" kern="1200">
                <a:solidFill>
                  <a:schemeClr val="accent2"/>
                </a:solidFill>
                <a:latin typeface="Arial" panose="020B0604020202020204" pitchFamily="34" charset="0"/>
                <a:ea typeface="+mn-ea"/>
                <a:cs typeface="Arial" panose="020B0604020202020204" pitchFamily="34" charset="0"/>
              </a:defRPr>
            </a:lvl2pPr>
            <a:lvl3pPr marL="804863" indent="-117475" algn="l" defTabSz="914400" rtl="0" eaLnBrk="1" latinLnBrk="0" hangingPunct="1">
              <a:spcBef>
                <a:spcPct val="20000"/>
              </a:spcBef>
              <a:buFont typeface="Arial" panose="020B0604020202020204" pitchFamily="34" charset="0"/>
              <a:buChar char="•"/>
              <a:tabLst/>
              <a:defRPr sz="1600" b="0" kern="1200">
                <a:solidFill>
                  <a:schemeClr val="accent2"/>
                </a:solidFill>
                <a:latin typeface="Arial" panose="020B0604020202020204" pitchFamily="34" charset="0"/>
                <a:ea typeface="+mn-ea"/>
                <a:cs typeface="Arial" panose="020B0604020202020204" pitchFamily="34" charset="0"/>
              </a:defRPr>
            </a:lvl3pPr>
            <a:lvl4pPr marL="1260475" indent="-115888" algn="l" defTabSz="914400" rtl="0" eaLnBrk="1" latinLnBrk="0" hangingPunct="1">
              <a:spcBef>
                <a:spcPct val="20000"/>
              </a:spcBef>
              <a:buFont typeface="Wingdings" charset="2"/>
              <a:buChar char="§"/>
              <a:tabLst/>
              <a:defRPr sz="1600" kern="1200" baseline="0">
                <a:solidFill>
                  <a:schemeClr val="tx1"/>
                </a:solidFill>
                <a:latin typeface="Arial" panose="020B0604020202020204" pitchFamily="34" charset="0"/>
                <a:ea typeface="+mn-ea"/>
                <a:cs typeface="Arial" panose="020B0604020202020204" pitchFamily="34" charset="0"/>
              </a:defRPr>
            </a:lvl4pPr>
            <a:lvl5pPr marL="1717675" indent="-115888" algn="l" defTabSz="914400" rtl="0" eaLnBrk="1" latinLnBrk="0" hangingPunct="1">
              <a:spcBef>
                <a:spcPct val="20000"/>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lnSpc>
                <a:spcPct val="100000"/>
              </a:lnSpc>
              <a:spcBef>
                <a:spcPts val="0"/>
              </a:spcBef>
              <a:spcAft>
                <a:spcPts val="600"/>
              </a:spcAft>
            </a:pPr>
            <a:r>
              <a:rPr lang="en-US" sz="2400" b="0" dirty="0">
                <a:solidFill>
                  <a:schemeClr val="tx2"/>
                </a:solidFill>
              </a:rPr>
              <a:t>You get to functionally test using Poll Everywhere as a way to foster interactive discussion!</a:t>
            </a:r>
          </a:p>
        </p:txBody>
      </p:sp>
      <p:pic>
        <p:nvPicPr>
          <p:cNvPr id="10" name="Picture 9" descr="A close up of a book&#10;&#10;Description automatically generated">
            <a:extLst>
              <a:ext uri="{FF2B5EF4-FFF2-40B4-BE49-F238E27FC236}">
                <a16:creationId xmlns:a16="http://schemas.microsoft.com/office/drawing/2014/main" id="{2F51B3EA-447E-457A-B25E-EC15068FD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4386" y="1600200"/>
            <a:ext cx="3364992" cy="4530852"/>
          </a:xfrm>
          <a:prstGeom prst="rect">
            <a:avLst/>
          </a:prstGeom>
        </p:spPr>
      </p:pic>
      <p:sp>
        <p:nvSpPr>
          <p:cNvPr id="3" name="Title 2">
            <a:extLst>
              <a:ext uri="{FF2B5EF4-FFF2-40B4-BE49-F238E27FC236}">
                <a16:creationId xmlns:a16="http://schemas.microsoft.com/office/drawing/2014/main" id="{616EEE4D-1F50-4AD5-9A29-ED5D992EAC0E}"/>
              </a:ext>
            </a:extLst>
          </p:cNvPr>
          <p:cNvSpPr>
            <a:spLocks noGrp="1"/>
          </p:cNvSpPr>
          <p:nvPr>
            <p:ph type="title"/>
          </p:nvPr>
        </p:nvSpPr>
        <p:spPr/>
        <p:txBody>
          <a:bodyPr/>
          <a:lstStyle/>
          <a:p>
            <a:r>
              <a:rPr lang="en-US" dirty="0"/>
              <a:t>We’re trying something new</a:t>
            </a:r>
          </a:p>
        </p:txBody>
      </p:sp>
      <p:sp>
        <p:nvSpPr>
          <p:cNvPr id="2" name="Text Placeholder 1">
            <a:extLst>
              <a:ext uri="{FF2B5EF4-FFF2-40B4-BE49-F238E27FC236}">
                <a16:creationId xmlns:a16="http://schemas.microsoft.com/office/drawing/2014/main" id="{AA902103-9DA4-4B9B-B836-BD5BF340AAE7}"/>
              </a:ext>
            </a:extLst>
          </p:cNvPr>
          <p:cNvSpPr>
            <a:spLocks noGrp="1"/>
          </p:cNvSpPr>
          <p:nvPr>
            <p:ph type="body" sz="quarter" idx="20"/>
          </p:nvPr>
        </p:nvSpPr>
        <p:spPr>
          <a:xfrm>
            <a:off x="-8940820" y="1600200"/>
            <a:ext cx="4047087" cy="4490626"/>
          </a:xfrm>
        </p:spPr>
        <p:txBody>
          <a:bodyPr>
            <a:normAutofit/>
          </a:bodyPr>
          <a:lstStyle/>
          <a:p>
            <a:pPr>
              <a:lnSpc>
                <a:spcPct val="100000"/>
              </a:lnSpc>
              <a:spcBef>
                <a:spcPts val="0"/>
              </a:spcBef>
              <a:spcAft>
                <a:spcPts val="600"/>
              </a:spcAft>
            </a:pPr>
            <a:r>
              <a:rPr lang="en-US" sz="2400" dirty="0"/>
              <a:t>You get to have a firsthand experience as a commissioning provider</a:t>
            </a:r>
          </a:p>
        </p:txBody>
      </p:sp>
      <p:sp>
        <p:nvSpPr>
          <p:cNvPr id="4" name="Slide Number Placeholder 3">
            <a:extLst>
              <a:ext uri="{FF2B5EF4-FFF2-40B4-BE49-F238E27FC236}">
                <a16:creationId xmlns:a16="http://schemas.microsoft.com/office/drawing/2014/main" id="{D46F863C-DCC5-45E8-B573-8A55206AB0B5}"/>
              </a:ext>
            </a:extLst>
          </p:cNvPr>
          <p:cNvSpPr>
            <a:spLocks noGrp="1"/>
          </p:cNvSpPr>
          <p:nvPr>
            <p:ph type="sldNum" sz="quarter" idx="4"/>
          </p:nvPr>
        </p:nvSpPr>
        <p:spPr/>
        <p:txBody>
          <a:bodyPr/>
          <a:lstStyle/>
          <a:p>
            <a:fld id="{54105720-E786-164F-AE36-9EBC2F8CA2D8}" type="slidenum">
              <a:rPr lang="en-US" smtClean="0">
                <a:solidFill>
                  <a:srgbClr val="95A53E"/>
                </a:solidFill>
              </a:rPr>
              <a:pPr/>
              <a:t>6</a:t>
            </a:fld>
            <a:endParaRPr lang="en-US" dirty="0">
              <a:solidFill>
                <a:srgbClr val="95A53E"/>
              </a:solidFill>
            </a:endParaRPr>
          </a:p>
        </p:txBody>
      </p:sp>
      <p:grpSp>
        <p:nvGrpSpPr>
          <p:cNvPr id="9" name="Group 8">
            <a:extLst>
              <a:ext uri="{FF2B5EF4-FFF2-40B4-BE49-F238E27FC236}">
                <a16:creationId xmlns:a16="http://schemas.microsoft.com/office/drawing/2014/main" id="{88019BFE-1293-43DE-90ED-2811AF6B28F8}"/>
              </a:ext>
            </a:extLst>
          </p:cNvPr>
          <p:cNvGrpSpPr>
            <a:grpSpLocks noChangeAspect="1"/>
          </p:cNvGrpSpPr>
          <p:nvPr/>
        </p:nvGrpSpPr>
        <p:grpSpPr>
          <a:xfrm>
            <a:off x="7406640" y="548640"/>
            <a:ext cx="4084320" cy="6126480"/>
            <a:chOff x="4321192" y="1600200"/>
            <a:chExt cx="3048000" cy="4572000"/>
          </a:xfrm>
        </p:grpSpPr>
        <p:pic>
          <p:nvPicPr>
            <p:cNvPr id="6" name="Picture 5" descr="A close up of electronics&#10;&#10;Description automatically generated">
              <a:extLst>
                <a:ext uri="{FF2B5EF4-FFF2-40B4-BE49-F238E27FC236}">
                  <a16:creationId xmlns:a16="http://schemas.microsoft.com/office/drawing/2014/main" id="{959E7E3D-6453-43BE-80BB-A0ED90B1A7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1192" y="1600200"/>
              <a:ext cx="3048000" cy="4572000"/>
            </a:xfrm>
            <a:prstGeom prst="rect">
              <a:avLst/>
            </a:prstGeom>
          </p:spPr>
        </p:pic>
        <p:sp>
          <p:nvSpPr>
            <p:cNvPr id="8" name="Rectangle 7">
              <a:extLst>
                <a:ext uri="{FF2B5EF4-FFF2-40B4-BE49-F238E27FC236}">
                  <a16:creationId xmlns:a16="http://schemas.microsoft.com/office/drawing/2014/main" id="{78ADFA96-A1BD-4549-A2F8-0BE2ED3A3702}"/>
                </a:ext>
              </a:extLst>
            </p:cNvPr>
            <p:cNvSpPr/>
            <p:nvPr/>
          </p:nvSpPr>
          <p:spPr>
            <a:xfrm>
              <a:off x="5513033" y="2944427"/>
              <a:ext cx="62144" cy="65103"/>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13" name="Footer Placeholder 12">
            <a:extLst>
              <a:ext uri="{FF2B5EF4-FFF2-40B4-BE49-F238E27FC236}">
                <a16:creationId xmlns:a16="http://schemas.microsoft.com/office/drawing/2014/main" id="{DCE2C529-7673-4074-B684-5E56D81E6D40}"/>
              </a:ext>
            </a:extLst>
          </p:cNvPr>
          <p:cNvSpPr>
            <a:spLocks noGrp="1"/>
          </p:cNvSpPr>
          <p:nvPr>
            <p:ph type="ftr" sz="quarter" idx="3"/>
          </p:nvPr>
        </p:nvSpPr>
        <p:spPr/>
        <p:txBody>
          <a:bodyPr/>
          <a:lstStyle/>
          <a:p>
            <a:r>
              <a:rPr lang="en-US"/>
              <a:t>BCxA Virtual Conference – 2020</a:t>
            </a:r>
            <a:endParaRPr lang="en-US" dirty="0"/>
          </a:p>
        </p:txBody>
      </p:sp>
    </p:spTree>
    <p:extLst>
      <p:ext uri="{BB962C8B-B14F-4D97-AF65-F5344CB8AC3E}">
        <p14:creationId xmlns:p14="http://schemas.microsoft.com/office/powerpoint/2010/main" val="17774177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book&#10;&#10;Description automatically generated">
            <a:extLst>
              <a:ext uri="{FF2B5EF4-FFF2-40B4-BE49-F238E27FC236}">
                <a16:creationId xmlns:a16="http://schemas.microsoft.com/office/drawing/2014/main" id="{2F51B3EA-447E-457A-B25E-EC15068FD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4386" y="1600200"/>
            <a:ext cx="3364992" cy="4530852"/>
          </a:xfrm>
          <a:prstGeom prst="rect">
            <a:avLst/>
          </a:prstGeom>
        </p:spPr>
      </p:pic>
      <p:sp>
        <p:nvSpPr>
          <p:cNvPr id="3" name="Title 2">
            <a:extLst>
              <a:ext uri="{FF2B5EF4-FFF2-40B4-BE49-F238E27FC236}">
                <a16:creationId xmlns:a16="http://schemas.microsoft.com/office/drawing/2014/main" id="{616EEE4D-1F50-4AD5-9A29-ED5D992EAC0E}"/>
              </a:ext>
            </a:extLst>
          </p:cNvPr>
          <p:cNvSpPr>
            <a:spLocks noGrp="1"/>
          </p:cNvSpPr>
          <p:nvPr>
            <p:ph type="title"/>
          </p:nvPr>
        </p:nvSpPr>
        <p:spPr/>
        <p:txBody>
          <a:bodyPr/>
          <a:lstStyle/>
          <a:p>
            <a:r>
              <a:rPr lang="en-US" dirty="0"/>
              <a:t>How it works</a:t>
            </a:r>
          </a:p>
        </p:txBody>
      </p:sp>
      <p:sp>
        <p:nvSpPr>
          <p:cNvPr id="2" name="Text Placeholder 1">
            <a:extLst>
              <a:ext uri="{FF2B5EF4-FFF2-40B4-BE49-F238E27FC236}">
                <a16:creationId xmlns:a16="http://schemas.microsoft.com/office/drawing/2014/main" id="{AA902103-9DA4-4B9B-B836-BD5BF340AAE7}"/>
              </a:ext>
            </a:extLst>
          </p:cNvPr>
          <p:cNvSpPr>
            <a:spLocks noGrp="1"/>
          </p:cNvSpPr>
          <p:nvPr>
            <p:ph type="body" sz="quarter" idx="20"/>
          </p:nvPr>
        </p:nvSpPr>
        <p:spPr>
          <a:xfrm>
            <a:off x="701040" y="1447800"/>
            <a:ext cx="5291638" cy="4490626"/>
          </a:xfrm>
        </p:spPr>
        <p:txBody>
          <a:bodyPr>
            <a:normAutofit/>
          </a:bodyPr>
          <a:lstStyle/>
          <a:p>
            <a:pPr marL="0" indent="0">
              <a:lnSpc>
                <a:spcPct val="100000"/>
              </a:lnSpc>
              <a:spcBef>
                <a:spcPts val="0"/>
              </a:spcBef>
              <a:spcAft>
                <a:spcPts val="600"/>
              </a:spcAft>
              <a:buNone/>
            </a:pPr>
            <a:r>
              <a:rPr lang="en-US" sz="2400" b="1" dirty="0"/>
              <a:t>Via text messaging</a:t>
            </a:r>
          </a:p>
          <a:p>
            <a:pPr marL="0" indent="0">
              <a:lnSpc>
                <a:spcPct val="100000"/>
              </a:lnSpc>
              <a:spcBef>
                <a:spcPts val="0"/>
              </a:spcBef>
              <a:spcAft>
                <a:spcPts val="600"/>
              </a:spcAft>
              <a:buNone/>
            </a:pPr>
            <a:r>
              <a:rPr lang="en-US" sz="2400" dirty="0"/>
              <a:t>Step 1</a:t>
            </a:r>
          </a:p>
          <a:p>
            <a:pPr marL="228600" indent="0">
              <a:lnSpc>
                <a:spcPct val="100000"/>
              </a:lnSpc>
              <a:spcBef>
                <a:spcPts val="0"/>
              </a:spcBef>
              <a:spcAft>
                <a:spcPts val="600"/>
              </a:spcAft>
              <a:buNone/>
            </a:pPr>
            <a:r>
              <a:rPr lang="en-US" sz="2400" dirty="0"/>
              <a:t>Text </a:t>
            </a:r>
            <a:r>
              <a:rPr lang="en-US" sz="2400" dirty="0">
                <a:solidFill>
                  <a:schemeClr val="tx2"/>
                </a:solidFill>
              </a:rPr>
              <a:t>DAVIDSELLERS022</a:t>
            </a:r>
            <a:r>
              <a:rPr lang="en-US" sz="2400" dirty="0"/>
              <a:t> to </a:t>
            </a:r>
            <a:r>
              <a:rPr lang="en-US" sz="2400" dirty="0">
                <a:solidFill>
                  <a:srgbClr val="03CC49"/>
                </a:solidFill>
              </a:rPr>
              <a:t>22333 </a:t>
            </a:r>
            <a:r>
              <a:rPr lang="en-US" sz="2400" dirty="0"/>
              <a:t>(the hyphen gets inserted automatically on some phones)</a:t>
            </a:r>
          </a:p>
        </p:txBody>
      </p:sp>
      <p:sp>
        <p:nvSpPr>
          <p:cNvPr id="4" name="Slide Number Placeholder 3">
            <a:extLst>
              <a:ext uri="{FF2B5EF4-FFF2-40B4-BE49-F238E27FC236}">
                <a16:creationId xmlns:a16="http://schemas.microsoft.com/office/drawing/2014/main" id="{D46F863C-DCC5-45E8-B573-8A55206AB0B5}"/>
              </a:ext>
            </a:extLst>
          </p:cNvPr>
          <p:cNvSpPr>
            <a:spLocks noGrp="1"/>
          </p:cNvSpPr>
          <p:nvPr>
            <p:ph type="sldNum" sz="quarter" idx="4"/>
          </p:nvPr>
        </p:nvSpPr>
        <p:spPr>
          <a:xfrm>
            <a:off x="9772650" y="6356351"/>
            <a:ext cx="438150" cy="365125"/>
          </a:xfrm>
        </p:spPr>
        <p:txBody>
          <a:bodyPr/>
          <a:lstStyle/>
          <a:p>
            <a:fld id="{54105720-E786-164F-AE36-9EBC2F8CA2D8}" type="slidenum">
              <a:rPr lang="en-US" smtClean="0">
                <a:solidFill>
                  <a:srgbClr val="95A53E"/>
                </a:solidFill>
              </a:rPr>
              <a:pPr/>
              <a:t>7</a:t>
            </a:fld>
            <a:endParaRPr lang="en-US" dirty="0">
              <a:solidFill>
                <a:srgbClr val="95A53E"/>
              </a:solidFill>
            </a:endParaRPr>
          </a:p>
        </p:txBody>
      </p:sp>
      <p:grpSp>
        <p:nvGrpSpPr>
          <p:cNvPr id="9" name="Group 8">
            <a:extLst>
              <a:ext uri="{FF2B5EF4-FFF2-40B4-BE49-F238E27FC236}">
                <a16:creationId xmlns:a16="http://schemas.microsoft.com/office/drawing/2014/main" id="{88019BFE-1293-43DE-90ED-2811AF6B28F8}"/>
              </a:ext>
            </a:extLst>
          </p:cNvPr>
          <p:cNvGrpSpPr>
            <a:grpSpLocks noChangeAspect="1"/>
          </p:cNvGrpSpPr>
          <p:nvPr/>
        </p:nvGrpSpPr>
        <p:grpSpPr>
          <a:xfrm>
            <a:off x="7406640" y="548640"/>
            <a:ext cx="4084320" cy="6126480"/>
            <a:chOff x="4321192" y="1600200"/>
            <a:chExt cx="3048000" cy="4572000"/>
          </a:xfrm>
        </p:grpSpPr>
        <p:pic>
          <p:nvPicPr>
            <p:cNvPr id="6" name="Picture 5" descr="A close up of electronics&#10;&#10;Description automatically generated">
              <a:extLst>
                <a:ext uri="{FF2B5EF4-FFF2-40B4-BE49-F238E27FC236}">
                  <a16:creationId xmlns:a16="http://schemas.microsoft.com/office/drawing/2014/main" id="{959E7E3D-6453-43BE-80BB-A0ED90B1A7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1192" y="1600200"/>
              <a:ext cx="3048000" cy="4572000"/>
            </a:xfrm>
            <a:prstGeom prst="rect">
              <a:avLst/>
            </a:prstGeom>
          </p:spPr>
        </p:pic>
        <p:sp>
          <p:nvSpPr>
            <p:cNvPr id="8" name="Rectangle 7">
              <a:extLst>
                <a:ext uri="{FF2B5EF4-FFF2-40B4-BE49-F238E27FC236}">
                  <a16:creationId xmlns:a16="http://schemas.microsoft.com/office/drawing/2014/main" id="{78ADFA96-A1BD-4549-A2F8-0BE2ED3A3702}"/>
                </a:ext>
              </a:extLst>
            </p:cNvPr>
            <p:cNvSpPr/>
            <p:nvPr/>
          </p:nvSpPr>
          <p:spPr>
            <a:xfrm>
              <a:off x="5513033" y="2944427"/>
              <a:ext cx="62144" cy="65103"/>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5" name="Footer Placeholder 4">
            <a:extLst>
              <a:ext uri="{FF2B5EF4-FFF2-40B4-BE49-F238E27FC236}">
                <a16:creationId xmlns:a16="http://schemas.microsoft.com/office/drawing/2014/main" id="{7FD7A4AD-23BE-4BB0-86FD-CDCCE2BFBA27}"/>
              </a:ext>
            </a:extLst>
          </p:cNvPr>
          <p:cNvSpPr>
            <a:spLocks noGrp="1"/>
          </p:cNvSpPr>
          <p:nvPr>
            <p:ph type="ftr" sz="quarter" idx="3"/>
          </p:nvPr>
        </p:nvSpPr>
        <p:spPr/>
        <p:txBody>
          <a:bodyPr/>
          <a:lstStyle/>
          <a:p>
            <a:r>
              <a:rPr lang="en-US"/>
              <a:t>BCxA Virtual Conference – 2020</a:t>
            </a:r>
            <a:endParaRPr lang="en-US" dirty="0"/>
          </a:p>
        </p:txBody>
      </p:sp>
    </p:spTree>
    <p:extLst>
      <p:ext uri="{BB962C8B-B14F-4D97-AF65-F5344CB8AC3E}">
        <p14:creationId xmlns:p14="http://schemas.microsoft.com/office/powerpoint/2010/main" val="6894130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book&#10;&#10;Description automatically generated">
            <a:extLst>
              <a:ext uri="{FF2B5EF4-FFF2-40B4-BE49-F238E27FC236}">
                <a16:creationId xmlns:a16="http://schemas.microsoft.com/office/drawing/2014/main" id="{2F51B3EA-447E-457A-B25E-EC15068FD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4386" y="1600200"/>
            <a:ext cx="3364992" cy="4530852"/>
          </a:xfrm>
          <a:prstGeom prst="rect">
            <a:avLst/>
          </a:prstGeom>
        </p:spPr>
      </p:pic>
      <p:sp>
        <p:nvSpPr>
          <p:cNvPr id="3" name="Title 2">
            <a:extLst>
              <a:ext uri="{FF2B5EF4-FFF2-40B4-BE49-F238E27FC236}">
                <a16:creationId xmlns:a16="http://schemas.microsoft.com/office/drawing/2014/main" id="{616EEE4D-1F50-4AD5-9A29-ED5D992EAC0E}"/>
              </a:ext>
            </a:extLst>
          </p:cNvPr>
          <p:cNvSpPr>
            <a:spLocks noGrp="1"/>
          </p:cNvSpPr>
          <p:nvPr>
            <p:ph type="title"/>
          </p:nvPr>
        </p:nvSpPr>
        <p:spPr/>
        <p:txBody>
          <a:bodyPr/>
          <a:lstStyle/>
          <a:p>
            <a:r>
              <a:rPr lang="en-US" dirty="0"/>
              <a:t>How it works</a:t>
            </a:r>
          </a:p>
        </p:txBody>
      </p:sp>
      <p:sp>
        <p:nvSpPr>
          <p:cNvPr id="2" name="Text Placeholder 1">
            <a:extLst>
              <a:ext uri="{FF2B5EF4-FFF2-40B4-BE49-F238E27FC236}">
                <a16:creationId xmlns:a16="http://schemas.microsoft.com/office/drawing/2014/main" id="{AA902103-9DA4-4B9B-B836-BD5BF340AAE7}"/>
              </a:ext>
            </a:extLst>
          </p:cNvPr>
          <p:cNvSpPr>
            <a:spLocks noGrp="1"/>
          </p:cNvSpPr>
          <p:nvPr>
            <p:ph type="body" sz="quarter" idx="20"/>
          </p:nvPr>
        </p:nvSpPr>
        <p:spPr>
          <a:xfrm>
            <a:off x="707135" y="1447800"/>
            <a:ext cx="6437583" cy="4490626"/>
          </a:xfrm>
        </p:spPr>
        <p:txBody>
          <a:bodyPr>
            <a:normAutofit/>
          </a:bodyPr>
          <a:lstStyle/>
          <a:p>
            <a:pPr marL="0" indent="0">
              <a:lnSpc>
                <a:spcPct val="100000"/>
              </a:lnSpc>
              <a:spcBef>
                <a:spcPts val="0"/>
              </a:spcBef>
              <a:spcAft>
                <a:spcPts val="600"/>
              </a:spcAft>
              <a:buNone/>
            </a:pPr>
            <a:r>
              <a:rPr lang="en-US" sz="2400" b="1" dirty="0"/>
              <a:t>Via text messaging</a:t>
            </a:r>
          </a:p>
          <a:p>
            <a:pPr marL="0" indent="0">
              <a:lnSpc>
                <a:spcPct val="100000"/>
              </a:lnSpc>
              <a:spcBef>
                <a:spcPts val="0"/>
              </a:spcBef>
              <a:spcAft>
                <a:spcPts val="600"/>
              </a:spcAft>
              <a:buNone/>
            </a:pPr>
            <a:r>
              <a:rPr lang="en-US" sz="2400" dirty="0"/>
              <a:t>Step 2</a:t>
            </a:r>
          </a:p>
          <a:p>
            <a:pPr marL="228600" indent="0">
              <a:lnSpc>
                <a:spcPct val="100000"/>
              </a:lnSpc>
              <a:spcBef>
                <a:spcPts val="0"/>
              </a:spcBef>
              <a:spcAft>
                <a:spcPts val="600"/>
              </a:spcAft>
              <a:buNone/>
            </a:pPr>
            <a:r>
              <a:rPr lang="en-US" sz="2400" dirty="0"/>
              <a:t>Receive confirmation that you have joined the session</a:t>
            </a:r>
          </a:p>
        </p:txBody>
      </p:sp>
      <p:sp>
        <p:nvSpPr>
          <p:cNvPr id="4" name="Slide Number Placeholder 3">
            <a:extLst>
              <a:ext uri="{FF2B5EF4-FFF2-40B4-BE49-F238E27FC236}">
                <a16:creationId xmlns:a16="http://schemas.microsoft.com/office/drawing/2014/main" id="{D46F863C-DCC5-45E8-B573-8A55206AB0B5}"/>
              </a:ext>
            </a:extLst>
          </p:cNvPr>
          <p:cNvSpPr>
            <a:spLocks noGrp="1"/>
          </p:cNvSpPr>
          <p:nvPr>
            <p:ph type="sldNum" sz="quarter" idx="4"/>
          </p:nvPr>
        </p:nvSpPr>
        <p:spPr>
          <a:xfrm>
            <a:off x="9772650" y="6356351"/>
            <a:ext cx="438150" cy="365125"/>
          </a:xfrm>
        </p:spPr>
        <p:txBody>
          <a:bodyPr/>
          <a:lstStyle/>
          <a:p>
            <a:fld id="{54105720-E786-164F-AE36-9EBC2F8CA2D8}" type="slidenum">
              <a:rPr lang="en-US" smtClean="0">
                <a:solidFill>
                  <a:srgbClr val="95A53E"/>
                </a:solidFill>
              </a:rPr>
              <a:pPr/>
              <a:t>8</a:t>
            </a:fld>
            <a:endParaRPr lang="en-US" dirty="0">
              <a:solidFill>
                <a:srgbClr val="95A53E"/>
              </a:solidFill>
            </a:endParaRPr>
          </a:p>
        </p:txBody>
      </p:sp>
      <p:grpSp>
        <p:nvGrpSpPr>
          <p:cNvPr id="9" name="Group 8">
            <a:extLst>
              <a:ext uri="{FF2B5EF4-FFF2-40B4-BE49-F238E27FC236}">
                <a16:creationId xmlns:a16="http://schemas.microsoft.com/office/drawing/2014/main" id="{88019BFE-1293-43DE-90ED-2811AF6B28F8}"/>
              </a:ext>
            </a:extLst>
          </p:cNvPr>
          <p:cNvGrpSpPr>
            <a:grpSpLocks noChangeAspect="1"/>
          </p:cNvGrpSpPr>
          <p:nvPr/>
        </p:nvGrpSpPr>
        <p:grpSpPr>
          <a:xfrm>
            <a:off x="7406640" y="548640"/>
            <a:ext cx="4084319" cy="6126480"/>
            <a:chOff x="4321192" y="1600200"/>
            <a:chExt cx="3047999" cy="4572000"/>
          </a:xfrm>
        </p:grpSpPr>
        <p:pic>
          <p:nvPicPr>
            <p:cNvPr id="6" name="Picture 5">
              <a:extLst>
                <a:ext uri="{FF2B5EF4-FFF2-40B4-BE49-F238E27FC236}">
                  <a16:creationId xmlns:a16="http://schemas.microsoft.com/office/drawing/2014/main" id="{959E7E3D-6453-43BE-80BB-A0ED90B1A7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1192" y="1600200"/>
              <a:ext cx="3047999" cy="4572000"/>
            </a:xfrm>
            <a:prstGeom prst="rect">
              <a:avLst/>
            </a:prstGeom>
          </p:spPr>
        </p:pic>
        <p:sp>
          <p:nvSpPr>
            <p:cNvPr id="8" name="Rectangle 7">
              <a:extLst>
                <a:ext uri="{FF2B5EF4-FFF2-40B4-BE49-F238E27FC236}">
                  <a16:creationId xmlns:a16="http://schemas.microsoft.com/office/drawing/2014/main" id="{78ADFA96-A1BD-4549-A2F8-0BE2ED3A3702}"/>
                </a:ext>
              </a:extLst>
            </p:cNvPr>
            <p:cNvSpPr/>
            <p:nvPr/>
          </p:nvSpPr>
          <p:spPr>
            <a:xfrm>
              <a:off x="5513033" y="2944427"/>
              <a:ext cx="62144" cy="65103"/>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5" name="Footer Placeholder 4">
            <a:extLst>
              <a:ext uri="{FF2B5EF4-FFF2-40B4-BE49-F238E27FC236}">
                <a16:creationId xmlns:a16="http://schemas.microsoft.com/office/drawing/2014/main" id="{7FD7A4AD-23BE-4BB0-86FD-CDCCE2BFBA27}"/>
              </a:ext>
            </a:extLst>
          </p:cNvPr>
          <p:cNvSpPr>
            <a:spLocks noGrp="1"/>
          </p:cNvSpPr>
          <p:nvPr>
            <p:ph type="ftr" sz="quarter" idx="3"/>
          </p:nvPr>
        </p:nvSpPr>
        <p:spPr/>
        <p:txBody>
          <a:bodyPr/>
          <a:lstStyle/>
          <a:p>
            <a:r>
              <a:rPr lang="en-US"/>
              <a:t>BCxA Virtual Conference – 2020</a:t>
            </a:r>
            <a:endParaRPr lang="en-US" dirty="0"/>
          </a:p>
        </p:txBody>
      </p:sp>
    </p:spTree>
    <p:extLst>
      <p:ext uri="{BB962C8B-B14F-4D97-AF65-F5344CB8AC3E}">
        <p14:creationId xmlns:p14="http://schemas.microsoft.com/office/powerpoint/2010/main" val="3527349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5ACBADDF-77FB-4708-B60B-C267F4419E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1401" y="386668"/>
            <a:ext cx="3840480" cy="5760720"/>
          </a:xfrm>
          <a:prstGeom prst="rect">
            <a:avLst/>
          </a:prstGeom>
        </p:spPr>
      </p:pic>
      <p:sp>
        <p:nvSpPr>
          <p:cNvPr id="3" name="Title 2">
            <a:extLst>
              <a:ext uri="{FF2B5EF4-FFF2-40B4-BE49-F238E27FC236}">
                <a16:creationId xmlns:a16="http://schemas.microsoft.com/office/drawing/2014/main" id="{616EEE4D-1F50-4AD5-9A29-ED5D992EAC0E}"/>
              </a:ext>
            </a:extLst>
          </p:cNvPr>
          <p:cNvSpPr>
            <a:spLocks noGrp="1"/>
          </p:cNvSpPr>
          <p:nvPr>
            <p:ph type="title"/>
          </p:nvPr>
        </p:nvSpPr>
        <p:spPr/>
        <p:txBody>
          <a:bodyPr/>
          <a:lstStyle/>
          <a:p>
            <a:r>
              <a:rPr lang="en-US" dirty="0"/>
              <a:t>How it works</a:t>
            </a:r>
          </a:p>
        </p:txBody>
      </p:sp>
      <p:sp>
        <p:nvSpPr>
          <p:cNvPr id="2" name="Text Placeholder 1">
            <a:extLst>
              <a:ext uri="{FF2B5EF4-FFF2-40B4-BE49-F238E27FC236}">
                <a16:creationId xmlns:a16="http://schemas.microsoft.com/office/drawing/2014/main" id="{AA902103-9DA4-4B9B-B836-BD5BF340AAE7}"/>
              </a:ext>
            </a:extLst>
          </p:cNvPr>
          <p:cNvSpPr>
            <a:spLocks noGrp="1"/>
          </p:cNvSpPr>
          <p:nvPr>
            <p:ph type="body" sz="quarter" idx="20"/>
          </p:nvPr>
        </p:nvSpPr>
        <p:spPr>
          <a:xfrm>
            <a:off x="707136" y="1447800"/>
            <a:ext cx="5333620" cy="4490626"/>
          </a:xfrm>
        </p:spPr>
        <p:txBody>
          <a:bodyPr>
            <a:normAutofit/>
          </a:bodyPr>
          <a:lstStyle/>
          <a:p>
            <a:pPr marL="0" indent="0">
              <a:lnSpc>
                <a:spcPct val="100000"/>
              </a:lnSpc>
              <a:spcBef>
                <a:spcPts val="0"/>
              </a:spcBef>
              <a:spcAft>
                <a:spcPts val="600"/>
              </a:spcAft>
              <a:buNone/>
            </a:pPr>
            <a:r>
              <a:rPr lang="en-US" sz="2400" b="1" dirty="0"/>
              <a:t>Via web browser</a:t>
            </a:r>
          </a:p>
          <a:p>
            <a:pPr marL="0" indent="0">
              <a:lnSpc>
                <a:spcPct val="100000"/>
              </a:lnSpc>
              <a:spcBef>
                <a:spcPts val="0"/>
              </a:spcBef>
              <a:spcAft>
                <a:spcPts val="600"/>
              </a:spcAft>
              <a:buNone/>
            </a:pPr>
            <a:r>
              <a:rPr lang="en-US" sz="2400" dirty="0"/>
              <a:t>Step 1</a:t>
            </a:r>
          </a:p>
          <a:p>
            <a:pPr marL="228600" indent="0">
              <a:lnSpc>
                <a:spcPct val="100000"/>
              </a:lnSpc>
              <a:spcBef>
                <a:spcPts val="0"/>
              </a:spcBef>
              <a:spcAft>
                <a:spcPts val="600"/>
              </a:spcAft>
              <a:buNone/>
            </a:pPr>
            <a:r>
              <a:rPr lang="en-US" sz="2400" dirty="0"/>
              <a:t>Go to </a:t>
            </a:r>
            <a:r>
              <a:rPr lang="en-US" sz="2400" dirty="0">
                <a:solidFill>
                  <a:schemeClr val="tx2"/>
                </a:solidFill>
              </a:rPr>
              <a:t>pollev.com/davidsellers022 </a:t>
            </a:r>
          </a:p>
        </p:txBody>
      </p:sp>
      <p:sp>
        <p:nvSpPr>
          <p:cNvPr id="5" name="Footer Placeholder 4">
            <a:extLst>
              <a:ext uri="{FF2B5EF4-FFF2-40B4-BE49-F238E27FC236}">
                <a16:creationId xmlns:a16="http://schemas.microsoft.com/office/drawing/2014/main" id="{B68E405C-6F26-49C6-9A06-1677241C53DE}"/>
              </a:ext>
            </a:extLst>
          </p:cNvPr>
          <p:cNvSpPr>
            <a:spLocks noGrp="1"/>
          </p:cNvSpPr>
          <p:nvPr>
            <p:ph type="ftr" sz="quarter" idx="3"/>
          </p:nvPr>
        </p:nvSpPr>
        <p:spPr/>
        <p:txBody>
          <a:bodyPr/>
          <a:lstStyle/>
          <a:p>
            <a:r>
              <a:rPr lang="en-US"/>
              <a:t>BCxA Virtual Conference – 2020</a:t>
            </a:r>
            <a:endParaRPr lang="en-US" dirty="0"/>
          </a:p>
        </p:txBody>
      </p:sp>
      <p:sp>
        <p:nvSpPr>
          <p:cNvPr id="4" name="Slide Number Placeholder 3">
            <a:extLst>
              <a:ext uri="{FF2B5EF4-FFF2-40B4-BE49-F238E27FC236}">
                <a16:creationId xmlns:a16="http://schemas.microsoft.com/office/drawing/2014/main" id="{D46F863C-DCC5-45E8-B573-8A55206AB0B5}"/>
              </a:ext>
            </a:extLst>
          </p:cNvPr>
          <p:cNvSpPr>
            <a:spLocks noGrp="1"/>
          </p:cNvSpPr>
          <p:nvPr>
            <p:ph type="sldNum" sz="quarter" idx="4"/>
          </p:nvPr>
        </p:nvSpPr>
        <p:spPr/>
        <p:txBody>
          <a:bodyPr/>
          <a:lstStyle/>
          <a:p>
            <a:fld id="{54105720-E786-164F-AE36-9EBC2F8CA2D8}" type="slidenum">
              <a:rPr lang="en-US" smtClean="0">
                <a:solidFill>
                  <a:srgbClr val="95A53E"/>
                </a:solidFill>
              </a:rPr>
              <a:pPr/>
              <a:t>9</a:t>
            </a:fld>
            <a:endParaRPr lang="en-US" dirty="0">
              <a:solidFill>
                <a:srgbClr val="95A53E"/>
              </a:solidFill>
            </a:endParaRPr>
          </a:p>
        </p:txBody>
      </p:sp>
      <p:pic>
        <p:nvPicPr>
          <p:cNvPr id="11" name="Picture 10">
            <a:extLst>
              <a:ext uri="{FF2B5EF4-FFF2-40B4-BE49-F238E27FC236}">
                <a16:creationId xmlns:a16="http://schemas.microsoft.com/office/drawing/2014/main" id="{244EABF6-692D-4AC0-8D03-EA06E36ACFE6}"/>
              </a:ext>
            </a:extLst>
          </p:cNvPr>
          <p:cNvPicPr>
            <a:picLocks noChangeAspect="1"/>
          </p:cNvPicPr>
          <p:nvPr/>
        </p:nvPicPr>
        <p:blipFill>
          <a:blip r:embed="rId3"/>
          <a:stretch>
            <a:fillRect/>
          </a:stretch>
        </p:blipFill>
        <p:spPr>
          <a:xfrm>
            <a:off x="13253357" y="952500"/>
            <a:ext cx="9144000" cy="4953000"/>
          </a:xfrm>
          <a:prstGeom prst="rect">
            <a:avLst/>
          </a:prstGeom>
        </p:spPr>
      </p:pic>
      <p:pic>
        <p:nvPicPr>
          <p:cNvPr id="13" name="Picture 12">
            <a:extLst>
              <a:ext uri="{FF2B5EF4-FFF2-40B4-BE49-F238E27FC236}">
                <a16:creationId xmlns:a16="http://schemas.microsoft.com/office/drawing/2014/main" id="{48BB469A-E9EE-452B-92BA-D418BC97B046}"/>
              </a:ext>
            </a:extLst>
          </p:cNvPr>
          <p:cNvPicPr>
            <a:picLocks noChangeAspect="1"/>
          </p:cNvPicPr>
          <p:nvPr/>
        </p:nvPicPr>
        <p:blipFill>
          <a:blip r:embed="rId4"/>
          <a:stretch>
            <a:fillRect/>
          </a:stretch>
        </p:blipFill>
        <p:spPr>
          <a:xfrm>
            <a:off x="6151245" y="1447800"/>
            <a:ext cx="5401992" cy="29260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054710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POLL_EMBED_ID" val="634d0864-97ed-4ed4-93de-9be4c766c034"/>
</p:tagLst>
</file>

<file path=ppt/tags/tag2.xml><?xml version="1.0" encoding="utf-8"?>
<p:tagLst xmlns:a="http://schemas.openxmlformats.org/drawingml/2006/main" xmlns:r="http://schemas.openxmlformats.org/officeDocument/2006/relationships" xmlns:p="http://schemas.openxmlformats.org/presentationml/2006/main">
  <p:tag name="__PE_POLL_EMBED_ID" val="420589ca-0ea1-4d1d-96f0-6dee8ff2e834"/>
</p:tagLst>
</file>

<file path=ppt/tags/tag3.xml><?xml version="1.0" encoding="utf-8"?>
<p:tagLst xmlns:a="http://schemas.openxmlformats.org/drawingml/2006/main" xmlns:r="http://schemas.openxmlformats.org/officeDocument/2006/relationships" xmlns:p="http://schemas.openxmlformats.org/presentationml/2006/main">
  <p:tag name="__PE_POLL_EMBED_ID" val="6398098b-c9d1-47d5-98ef-5ec412a01435"/>
</p:tagLst>
</file>

<file path=ppt/tags/tag4.xml><?xml version="1.0" encoding="utf-8"?>
<p:tagLst xmlns:a="http://schemas.openxmlformats.org/drawingml/2006/main" xmlns:r="http://schemas.openxmlformats.org/officeDocument/2006/relationships" xmlns:p="http://schemas.openxmlformats.org/presentationml/2006/main">
  <p:tag name="__PE_POLL_EMBED_ID" val="3e125f82-57ee-4c7b-b880-374e4269e51c"/>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13-09-11 FDE Black">
  <a:themeElements>
    <a:clrScheme name="FDE Primary White">
      <a:dk1>
        <a:srgbClr val="FFFFFF"/>
      </a:dk1>
      <a:lt1>
        <a:srgbClr val="000000"/>
      </a:lt1>
      <a:dk2>
        <a:srgbClr val="FFFFFF"/>
      </a:dk2>
      <a:lt2>
        <a:srgbClr val="FFFFFF"/>
      </a:lt2>
      <a:accent1>
        <a:srgbClr val="FF0000"/>
      </a:accent1>
      <a:accent2>
        <a:srgbClr val="FFFF00"/>
      </a:accent2>
      <a:accent3>
        <a:srgbClr val="FF9933"/>
      </a:accent3>
      <a:accent4>
        <a:srgbClr val="00B050"/>
      </a:accent4>
      <a:accent5>
        <a:srgbClr val="0000FF"/>
      </a:accent5>
      <a:accent6>
        <a:srgbClr val="9933FF"/>
      </a:accent6>
      <a:hlink>
        <a:srgbClr val="00B0F0"/>
      </a:hlink>
      <a:folHlink>
        <a:srgbClr val="6565FF"/>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BB6000F7-7CD9-4FEB-A0E7-4FCF54428876}" vid="{8F7FB43C-DEA5-4B63-A8B1-03455B8DFF3E}"/>
    </a:ext>
  </a:extLst>
</a:theme>
</file>

<file path=ppt/theme/theme3.xml><?xml version="1.0" encoding="utf-8"?>
<a:theme xmlns:a="http://schemas.openxmlformats.org/drawingml/2006/main" name="BCxA Conference 2018 Template">
  <a:themeElements>
    <a:clrScheme name="Custom 1">
      <a:dk1>
        <a:srgbClr val="000000"/>
      </a:dk1>
      <a:lt1>
        <a:srgbClr val="FFFFFF"/>
      </a:lt1>
      <a:dk2>
        <a:srgbClr val="505046"/>
      </a:dk2>
      <a:lt2>
        <a:srgbClr val="EEECE1"/>
      </a:lt2>
      <a:accent1>
        <a:srgbClr val="E84C22"/>
      </a:accent1>
      <a:accent2>
        <a:srgbClr val="FFBD47"/>
      </a:accent2>
      <a:accent3>
        <a:srgbClr val="B64926"/>
      </a:accent3>
      <a:accent4>
        <a:srgbClr val="FF8427"/>
      </a:accent4>
      <a:accent5>
        <a:srgbClr val="CC9900"/>
      </a:accent5>
      <a:accent6>
        <a:srgbClr val="F3B785"/>
      </a:accent6>
      <a:hlink>
        <a:srgbClr val="CC9900"/>
      </a:hlink>
      <a:folHlink>
        <a:srgbClr val="666699"/>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2200" b="0" dirty="0" smtClean="0"/>
        </a:defPPr>
      </a:lstStyle>
    </a:txDef>
  </a:objectDefaults>
  <a:extraClrSchemeLst/>
</a:theme>
</file>

<file path=ppt/theme/theme4.xml><?xml version="1.0" encoding="utf-8"?>
<a:theme xmlns:a="http://schemas.openxmlformats.org/drawingml/2006/main" name="Office Theme">
  <a:themeElements>
    <a:clrScheme name="PGE01">
      <a:dk1>
        <a:srgbClr val="1F6CA7"/>
      </a:dk1>
      <a:lt1>
        <a:srgbClr val="FFFFFF"/>
      </a:lt1>
      <a:dk2>
        <a:srgbClr val="000000"/>
      </a:dk2>
      <a:lt2>
        <a:srgbClr val="D8D8D8"/>
      </a:lt2>
      <a:accent1>
        <a:srgbClr val="95A53E"/>
      </a:accent1>
      <a:accent2>
        <a:srgbClr val="1E6AA3"/>
      </a:accent2>
      <a:accent3>
        <a:srgbClr val="EC9B31"/>
      </a:accent3>
      <a:accent4>
        <a:srgbClr val="A0D3C5"/>
      </a:accent4>
      <a:accent5>
        <a:srgbClr val="D34838"/>
      </a:accent5>
      <a:accent6>
        <a:srgbClr val="069473"/>
      </a:accent6>
      <a:hlink>
        <a:srgbClr val="95A53E"/>
      </a:hlink>
      <a:folHlink>
        <a:srgbClr val="0078C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Autofit/>
      </a:bodyPr>
      <a:lstStyle>
        <a:defPPr>
          <a:defRPr sz="2800" dirty="0" smtClean="0"/>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39170</TotalTime>
  <Words>1395</Words>
  <Application>Microsoft Office PowerPoint</Application>
  <PresentationFormat>Widescreen</PresentationFormat>
  <Paragraphs>274</Paragraphs>
  <Slides>48</Slides>
  <Notes>13</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48</vt:i4>
      </vt:variant>
    </vt:vector>
  </HeadingPairs>
  <TitlesOfParts>
    <vt:vector size="57" baseType="lpstr">
      <vt:lpstr>Arial</vt:lpstr>
      <vt:lpstr>Arial Black</vt:lpstr>
      <vt:lpstr>Arial Bold</vt:lpstr>
      <vt:lpstr>Calibri</vt:lpstr>
      <vt:lpstr>Wingdings</vt:lpstr>
      <vt:lpstr>Custom Design</vt:lpstr>
      <vt:lpstr>2013-09-11 FDE Black</vt:lpstr>
      <vt:lpstr>BCxA Conference 2018 Template</vt:lpstr>
      <vt:lpstr>Office Theme</vt:lpstr>
      <vt:lpstr>EBCx Tips and Tricks; Lessons from a Career in the Field Introduction   Presented by: David Sellers Senior Engineer, Facility Dynamics Engineering</vt:lpstr>
      <vt:lpstr>PowerPoint Presentation</vt:lpstr>
      <vt:lpstr>Learning Objectives</vt:lpstr>
      <vt:lpstr>Agenda</vt:lpstr>
      <vt:lpstr>We’re trying something new</vt:lpstr>
      <vt:lpstr>We’re trying something new</vt:lpstr>
      <vt:lpstr>How it works</vt:lpstr>
      <vt:lpstr>How it works</vt:lpstr>
      <vt:lpstr>How it works</vt:lpstr>
      <vt:lpstr>How it works</vt:lpstr>
      <vt:lpstr>How it works</vt:lpstr>
      <vt:lpstr>PowerPoint Presentation</vt:lpstr>
      <vt:lpstr>How it works</vt:lpstr>
      <vt:lpstr>How it works</vt:lpstr>
      <vt:lpstr>How it works</vt:lpstr>
      <vt:lpstr>How it works</vt:lpstr>
      <vt:lpstr>PowerPoint Presentation</vt:lpstr>
      <vt:lpstr>Let’s Try It</vt:lpstr>
      <vt:lpstr>PowerPoint Presentation</vt:lpstr>
      <vt:lpstr>PowerPoint Presentation</vt:lpstr>
      <vt:lpstr>PowerPoint Presentation</vt:lpstr>
      <vt:lpstr>I’m Not</vt:lpstr>
      <vt:lpstr>I’m Doing Something Totally Different</vt:lpstr>
      <vt:lpstr>Let’s try the “Chat” interface</vt:lpstr>
      <vt:lpstr>I’m Doing Something Totally Different</vt:lpstr>
      <vt:lpstr>I’m Doing Something Totally Different</vt:lpstr>
      <vt:lpstr>I’m Doing Something Totally Different</vt:lpstr>
      <vt:lpstr>I’m Doing Something Totally Different</vt:lpstr>
      <vt:lpstr>I’m Doing Something Totally Different</vt:lpstr>
      <vt:lpstr>I’m Doing Something Totally Different</vt:lpstr>
      <vt:lpstr>I’m Doing Something Totally Different</vt:lpstr>
      <vt:lpstr>I’m Doing Something Totally Different</vt:lpstr>
      <vt:lpstr>You Can Too</vt:lpstr>
      <vt:lpstr>I’ve Had Great Mentors Along the Way</vt:lpstr>
      <vt:lpstr>Let’s Try “Unmuting”</vt:lpstr>
      <vt:lpstr>How I Taught Field Techniques in the Classroom Previously</vt:lpstr>
      <vt:lpstr>Then, Kathy Needed an Art Studio</vt:lpstr>
      <vt:lpstr>And I Realized This …</vt:lpstr>
      <vt:lpstr>… Could be This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Conditions</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U4301CPM</dc:creator>
  <cp:lastModifiedBy>David Sellers</cp:lastModifiedBy>
  <cp:revision>1336</cp:revision>
  <cp:lastPrinted>2018-07-26T18:02:22Z</cp:lastPrinted>
  <dcterms:created xsi:type="dcterms:W3CDTF">2017-11-15T17:34:43Z</dcterms:created>
  <dcterms:modified xsi:type="dcterms:W3CDTF">2020-07-27T01:41:53Z</dcterms:modified>
</cp:coreProperties>
</file>