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6" r:id="rId2"/>
    <p:sldMasterId id="2147483716" r:id="rId3"/>
  </p:sldMasterIdLst>
  <p:notesMasterIdLst>
    <p:notesMasterId r:id="rId18"/>
  </p:notesMasterIdLst>
  <p:handoutMasterIdLst>
    <p:handoutMasterId r:id="rId19"/>
  </p:handoutMasterIdLst>
  <p:sldIdLst>
    <p:sldId id="26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79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40EDE9-156D-410C-A03A-076B4BFCC6BB}" v="1" dt="2021-10-14T04:48:40.4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3"/>
    <p:restoredTop sz="94718"/>
  </p:normalViewPr>
  <p:slideViewPr>
    <p:cSldViewPr snapToObjects="1" showGuides="1">
      <p:cViewPr varScale="1">
        <p:scale>
          <a:sx n="112" d="100"/>
          <a:sy n="112" d="100"/>
        </p:scale>
        <p:origin x="554" y="3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113" d="100"/>
          <a:sy n="113" d="100"/>
        </p:scale>
        <p:origin x="483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vid Sellers" userId="4221e503-3a6c-49a6-a4bc-d9f7c4f40304" providerId="ADAL" clId="{B640EDE9-156D-410C-A03A-076B4BFCC6BB}"/>
    <pc:docChg chg="undo custSel addSld delSld modSld addMainMaster delMainMaster modMainMaster">
      <pc:chgData name="David Sellers" userId="4221e503-3a6c-49a6-a4bc-d9f7c4f40304" providerId="ADAL" clId="{B640EDE9-156D-410C-A03A-076B4BFCC6BB}" dt="2021-10-14T04:52:38.118" v="308" actId="27636"/>
      <pc:docMkLst>
        <pc:docMk/>
      </pc:docMkLst>
      <pc:sldChg chg="modSp mod">
        <pc:chgData name="David Sellers" userId="4221e503-3a6c-49a6-a4bc-d9f7c4f40304" providerId="ADAL" clId="{B640EDE9-156D-410C-A03A-076B4BFCC6BB}" dt="2021-10-14T04:35:20.659" v="224" actId="20577"/>
        <pc:sldMkLst>
          <pc:docMk/>
          <pc:sldMk cId="2021440480" sldId="266"/>
        </pc:sldMkLst>
        <pc:spChg chg="mod">
          <ac:chgData name="David Sellers" userId="4221e503-3a6c-49a6-a4bc-d9f7c4f40304" providerId="ADAL" clId="{B640EDE9-156D-410C-A03A-076B4BFCC6BB}" dt="2021-10-14T04:35:20.659" v="224" actId="20577"/>
          <ac:spMkLst>
            <pc:docMk/>
            <pc:sldMk cId="2021440480" sldId="266"/>
            <ac:spMk id="3" creationId="{00000000-0000-0000-0000-000000000000}"/>
          </ac:spMkLst>
        </pc:spChg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4036501713" sldId="268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129029240" sldId="269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1969199758" sldId="270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2243032205" sldId="271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2228670965" sldId="272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2056644175" sldId="273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1842007990" sldId="274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2151420624" sldId="275"/>
        </pc:sldMkLst>
      </pc:sldChg>
      <pc:sldChg chg="del">
        <pc:chgData name="David Sellers" userId="4221e503-3a6c-49a6-a4bc-d9f7c4f40304" providerId="ADAL" clId="{B640EDE9-156D-410C-A03A-076B4BFCC6BB}" dt="2021-10-14T04:43:15.268" v="225" actId="47"/>
        <pc:sldMkLst>
          <pc:docMk/>
          <pc:sldMk cId="800332729" sldId="276"/>
        </pc:sldMkLst>
      </pc:sldChg>
      <pc:sldChg chg="modSp mod">
        <pc:chgData name="David Sellers" userId="4221e503-3a6c-49a6-a4bc-d9f7c4f40304" providerId="ADAL" clId="{B640EDE9-156D-410C-A03A-076B4BFCC6BB}" dt="2021-10-14T04:34:44.718" v="223" actId="20577"/>
        <pc:sldMkLst>
          <pc:docMk/>
          <pc:sldMk cId="1128872101" sldId="277"/>
        </pc:sldMkLst>
        <pc:spChg chg="mod">
          <ac:chgData name="David Sellers" userId="4221e503-3a6c-49a6-a4bc-d9f7c4f40304" providerId="ADAL" clId="{B640EDE9-156D-410C-A03A-076B4BFCC6BB}" dt="2021-10-14T04:34:44.718" v="223" actId="20577"/>
          <ac:spMkLst>
            <pc:docMk/>
            <pc:sldMk cId="1128872101" sldId="277"/>
            <ac:spMk id="3" creationId="{CB44BE91-6CC6-43E8-8639-DD8B5F7D000D}"/>
          </ac:spMkLst>
        </pc:spChg>
        <pc:picChg chg="mod">
          <ac:chgData name="David Sellers" userId="4221e503-3a6c-49a6-a4bc-d9f7c4f40304" providerId="ADAL" clId="{B640EDE9-156D-410C-A03A-076B4BFCC6BB}" dt="2021-10-14T04:33:53.145" v="43" actId="14826"/>
          <ac:picMkLst>
            <pc:docMk/>
            <pc:sldMk cId="1128872101" sldId="277"/>
            <ac:picMk id="7" creationId="{1010B29E-BA1B-4EC2-B37B-6FA0F3F39406}"/>
          </ac:picMkLst>
        </pc:picChg>
      </pc:sldChg>
      <pc:sldChg chg="add">
        <pc:chgData name="David Sellers" userId="4221e503-3a6c-49a6-a4bc-d9f7c4f40304" providerId="ADAL" clId="{B640EDE9-156D-410C-A03A-076B4BFCC6BB}" dt="2021-10-14T04:44:46.847" v="227"/>
        <pc:sldMkLst>
          <pc:docMk/>
          <pc:sldMk cId="3148748390" sldId="278"/>
        </pc:sldMkLst>
      </pc:sldChg>
      <pc:sldChg chg="modSp add mod chgLayout">
        <pc:chgData name="David Sellers" userId="4221e503-3a6c-49a6-a4bc-d9f7c4f40304" providerId="ADAL" clId="{B640EDE9-156D-410C-A03A-076B4BFCC6BB}" dt="2021-10-14T04:45:51.240" v="256" actId="700"/>
        <pc:sldMkLst>
          <pc:docMk/>
          <pc:sldMk cId="512161541" sldId="279"/>
        </pc:sldMkLst>
        <pc:spChg chg="mod ord">
          <ac:chgData name="David Sellers" userId="4221e503-3a6c-49a6-a4bc-d9f7c4f40304" providerId="ADAL" clId="{B640EDE9-156D-410C-A03A-076B4BFCC6BB}" dt="2021-10-14T04:45:51.240" v="256" actId="700"/>
          <ac:spMkLst>
            <pc:docMk/>
            <pc:sldMk cId="512161541" sldId="279"/>
            <ac:spMk id="2" creationId="{B8120E7E-F187-47CB-BD97-BEEBE5D93240}"/>
          </ac:spMkLst>
        </pc:spChg>
        <pc:spChg chg="mod ord">
          <ac:chgData name="David Sellers" userId="4221e503-3a6c-49a6-a4bc-d9f7c4f40304" providerId="ADAL" clId="{B640EDE9-156D-410C-A03A-076B4BFCC6BB}" dt="2021-10-14T04:45:51.240" v="256" actId="700"/>
          <ac:spMkLst>
            <pc:docMk/>
            <pc:sldMk cId="512161541" sldId="279"/>
            <ac:spMk id="3" creationId="{C53186CA-5C6A-4BFA-A4E5-FC1273C45C77}"/>
          </ac:spMkLst>
        </pc:spChg>
      </pc:sldChg>
      <pc:sldChg chg="modSp add mod">
        <pc:chgData name="David Sellers" userId="4221e503-3a6c-49a6-a4bc-d9f7c4f40304" providerId="ADAL" clId="{B640EDE9-156D-410C-A03A-076B4BFCC6BB}" dt="2021-10-14T04:46:05.598" v="260" actId="1076"/>
        <pc:sldMkLst>
          <pc:docMk/>
          <pc:sldMk cId="2463949825" sldId="280"/>
        </pc:sldMkLst>
        <pc:spChg chg="mod">
          <ac:chgData name="David Sellers" userId="4221e503-3a6c-49a6-a4bc-d9f7c4f40304" providerId="ADAL" clId="{B640EDE9-156D-410C-A03A-076B4BFCC6BB}" dt="2021-10-14T04:46:01.757" v="258" actId="27636"/>
          <ac:spMkLst>
            <pc:docMk/>
            <pc:sldMk cId="2463949825" sldId="280"/>
            <ac:spMk id="5" creationId="{00000000-0000-0000-0000-000000000000}"/>
          </ac:spMkLst>
        </pc:spChg>
        <pc:picChg chg="mod">
          <ac:chgData name="David Sellers" userId="4221e503-3a6c-49a6-a4bc-d9f7c4f40304" providerId="ADAL" clId="{B640EDE9-156D-410C-A03A-076B4BFCC6BB}" dt="2021-10-14T04:46:05.598" v="260" actId="1076"/>
          <ac:picMkLst>
            <pc:docMk/>
            <pc:sldMk cId="2463949825" sldId="280"/>
            <ac:picMk id="6" creationId="{00000000-0000-0000-0000-000000000000}"/>
          </ac:picMkLst>
        </pc:picChg>
      </pc:sldChg>
      <pc:sldChg chg="modSp add mod">
        <pc:chgData name="David Sellers" userId="4221e503-3a6c-49a6-a4bc-d9f7c4f40304" providerId="ADAL" clId="{B640EDE9-156D-410C-A03A-076B4BFCC6BB}" dt="2021-10-14T04:46:35.562" v="266" actId="554"/>
        <pc:sldMkLst>
          <pc:docMk/>
          <pc:sldMk cId="2458058272" sldId="281"/>
        </pc:sldMkLst>
        <pc:spChg chg="mod">
          <ac:chgData name="David Sellers" userId="4221e503-3a6c-49a6-a4bc-d9f7c4f40304" providerId="ADAL" clId="{B640EDE9-156D-410C-A03A-076B4BFCC6BB}" dt="2021-10-14T04:46:35.562" v="266" actId="554"/>
          <ac:spMkLst>
            <pc:docMk/>
            <pc:sldMk cId="2458058272" sldId="281"/>
            <ac:spMk id="2" creationId="{A9B6EB96-B0B6-4D2E-A34B-65911C270A19}"/>
          </ac:spMkLst>
        </pc:spChg>
        <pc:spChg chg="mod">
          <ac:chgData name="David Sellers" userId="4221e503-3a6c-49a6-a4bc-d9f7c4f40304" providerId="ADAL" clId="{B640EDE9-156D-410C-A03A-076B4BFCC6BB}" dt="2021-10-14T04:46:35.562" v="266" actId="554"/>
          <ac:spMkLst>
            <pc:docMk/>
            <pc:sldMk cId="2458058272" sldId="281"/>
            <ac:spMk id="3" creationId="{2FD452D4-5EA6-4BAC-B18C-A967C4C83DB8}"/>
          </ac:spMkLst>
        </pc:spChg>
      </pc:sldChg>
      <pc:sldChg chg="add">
        <pc:chgData name="David Sellers" userId="4221e503-3a6c-49a6-a4bc-d9f7c4f40304" providerId="ADAL" clId="{B640EDE9-156D-410C-A03A-076B4BFCC6BB}" dt="2021-10-14T04:44:52.822" v="237"/>
        <pc:sldMkLst>
          <pc:docMk/>
          <pc:sldMk cId="3138348190" sldId="282"/>
        </pc:sldMkLst>
      </pc:sldChg>
      <pc:sldChg chg="modSp add mod">
        <pc:chgData name="David Sellers" userId="4221e503-3a6c-49a6-a4bc-d9f7c4f40304" providerId="ADAL" clId="{B640EDE9-156D-410C-A03A-076B4BFCC6BB}" dt="2021-10-14T04:47:06.173" v="269" actId="552"/>
        <pc:sldMkLst>
          <pc:docMk/>
          <pc:sldMk cId="54682032" sldId="283"/>
        </pc:sldMkLst>
        <pc:spChg chg="mod">
          <ac:chgData name="David Sellers" userId="4221e503-3a6c-49a6-a4bc-d9f7c4f40304" providerId="ADAL" clId="{B640EDE9-156D-410C-A03A-076B4BFCC6BB}" dt="2021-10-14T04:47:06.173" v="269" actId="552"/>
          <ac:spMkLst>
            <pc:docMk/>
            <pc:sldMk cId="54682032" sldId="283"/>
            <ac:spMk id="2" creationId="{73CEB6F1-2989-4DF9-9F36-E3A6C9E0A33E}"/>
          </ac:spMkLst>
        </pc:spChg>
        <pc:picChg chg="mod">
          <ac:chgData name="David Sellers" userId="4221e503-3a6c-49a6-a4bc-d9f7c4f40304" providerId="ADAL" clId="{B640EDE9-156D-410C-A03A-076B4BFCC6BB}" dt="2021-10-14T04:47:06.173" v="269" actId="552"/>
          <ac:picMkLst>
            <pc:docMk/>
            <pc:sldMk cId="54682032" sldId="283"/>
            <ac:picMk id="6" creationId="{413BDEEF-49D9-48CA-A298-85DC701F1449}"/>
          </ac:picMkLst>
        </pc:picChg>
      </pc:sldChg>
      <pc:sldChg chg="modSp add mod">
        <pc:chgData name="David Sellers" userId="4221e503-3a6c-49a6-a4bc-d9f7c4f40304" providerId="ADAL" clId="{B640EDE9-156D-410C-A03A-076B4BFCC6BB}" dt="2021-10-14T04:51:39.696" v="295" actId="1076"/>
        <pc:sldMkLst>
          <pc:docMk/>
          <pc:sldMk cId="1361781471" sldId="284"/>
        </pc:sldMkLst>
        <pc:picChg chg="mod">
          <ac:chgData name="David Sellers" userId="4221e503-3a6c-49a6-a4bc-d9f7c4f40304" providerId="ADAL" clId="{B640EDE9-156D-410C-A03A-076B4BFCC6BB}" dt="2021-10-14T04:51:39.696" v="295" actId="1076"/>
          <ac:picMkLst>
            <pc:docMk/>
            <pc:sldMk cId="1361781471" sldId="284"/>
            <ac:picMk id="6" creationId="{413BDEEF-49D9-48CA-A298-85DC701F1449}"/>
          </ac:picMkLst>
        </pc:picChg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2407281102" sldId="284"/>
        </pc:sldMkLst>
      </pc:sldChg>
      <pc:sldChg chg="modSp add mod">
        <pc:chgData name="David Sellers" userId="4221e503-3a6c-49a6-a4bc-d9f7c4f40304" providerId="ADAL" clId="{B640EDE9-156D-410C-A03A-076B4BFCC6BB}" dt="2021-10-14T04:44:56.151" v="244" actId="27636"/>
        <pc:sldMkLst>
          <pc:docMk/>
          <pc:sldMk cId="2333762927" sldId="285"/>
        </pc:sldMkLst>
        <pc:spChg chg="mod">
          <ac:chgData name="David Sellers" userId="4221e503-3a6c-49a6-a4bc-d9f7c4f40304" providerId="ADAL" clId="{B640EDE9-156D-410C-A03A-076B4BFCC6BB}" dt="2021-10-14T04:44:56.151" v="244" actId="27636"/>
          <ac:spMkLst>
            <pc:docMk/>
            <pc:sldMk cId="2333762927" sldId="285"/>
            <ac:spMk id="2" creationId="{00000000-0000-0000-0000-000000000000}"/>
          </ac:spMkLst>
        </pc:spChg>
      </pc:sldChg>
      <pc:sldChg chg="modSp add mod">
        <pc:chgData name="David Sellers" userId="4221e503-3a6c-49a6-a4bc-d9f7c4f40304" providerId="ADAL" clId="{B640EDE9-156D-410C-A03A-076B4BFCC6BB}" dt="2021-10-14T04:44:57.343" v="247" actId="27636"/>
        <pc:sldMkLst>
          <pc:docMk/>
          <pc:sldMk cId="697599850" sldId="286"/>
        </pc:sldMkLst>
        <pc:spChg chg="mod">
          <ac:chgData name="David Sellers" userId="4221e503-3a6c-49a6-a4bc-d9f7c4f40304" providerId="ADAL" clId="{B640EDE9-156D-410C-A03A-076B4BFCC6BB}" dt="2021-10-14T04:44:57.343" v="247" actId="27636"/>
          <ac:spMkLst>
            <pc:docMk/>
            <pc:sldMk cId="697599850" sldId="286"/>
            <ac:spMk id="2" creationId="{00000000-0000-0000-0000-000000000000}"/>
          </ac:spMkLst>
        </pc:spChg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4175903190" sldId="286"/>
        </pc:sldMkLst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1499425632" sldId="287"/>
        </pc:sldMkLst>
      </pc:sldChg>
      <pc:sldChg chg="modSp add mod">
        <pc:chgData name="David Sellers" userId="4221e503-3a6c-49a6-a4bc-d9f7c4f40304" providerId="ADAL" clId="{B640EDE9-156D-410C-A03A-076B4BFCC6BB}" dt="2021-10-14T04:50:03.560" v="277" actId="404"/>
        <pc:sldMkLst>
          <pc:docMk/>
          <pc:sldMk cId="3917029435" sldId="287"/>
        </pc:sldMkLst>
        <pc:spChg chg="mod">
          <ac:chgData name="David Sellers" userId="4221e503-3a6c-49a6-a4bc-d9f7c4f40304" providerId="ADAL" clId="{B640EDE9-156D-410C-A03A-076B4BFCC6BB}" dt="2021-10-14T04:50:03.560" v="277" actId="404"/>
          <ac:spMkLst>
            <pc:docMk/>
            <pc:sldMk cId="3917029435" sldId="287"/>
            <ac:spMk id="2" creationId="{00000000-0000-0000-0000-000000000000}"/>
          </ac:spMkLst>
        </pc:spChg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104959763" sldId="288"/>
        </pc:sldMkLst>
      </pc:sldChg>
      <pc:sldChg chg="modSp add mod">
        <pc:chgData name="David Sellers" userId="4221e503-3a6c-49a6-a4bc-d9f7c4f40304" providerId="ADAL" clId="{B640EDE9-156D-410C-A03A-076B4BFCC6BB}" dt="2021-10-14T04:50:42.483" v="288" actId="403"/>
        <pc:sldMkLst>
          <pc:docMk/>
          <pc:sldMk cId="1805400105" sldId="288"/>
        </pc:sldMkLst>
        <pc:spChg chg="mod">
          <ac:chgData name="David Sellers" userId="4221e503-3a6c-49a6-a4bc-d9f7c4f40304" providerId="ADAL" clId="{B640EDE9-156D-410C-A03A-076B4BFCC6BB}" dt="2021-10-14T04:50:42.483" v="288" actId="403"/>
          <ac:spMkLst>
            <pc:docMk/>
            <pc:sldMk cId="1805400105" sldId="288"/>
            <ac:spMk id="2" creationId="{00000000-0000-0000-0000-000000000000}"/>
          </ac:spMkLst>
        </pc:spChg>
        <pc:picChg chg="mod">
          <ac:chgData name="David Sellers" userId="4221e503-3a6c-49a6-a4bc-d9f7c4f40304" providerId="ADAL" clId="{B640EDE9-156D-410C-A03A-076B4BFCC6BB}" dt="2021-10-14T04:48:40.418" v="270" actId="167"/>
          <ac:picMkLst>
            <pc:docMk/>
            <pc:sldMk cId="1805400105" sldId="288"/>
            <ac:picMk id="6147" creationId="{00000000-0000-0000-0000-000000000000}"/>
          </ac:picMkLst>
        </pc:picChg>
        <pc:picChg chg="mod">
          <ac:chgData name="David Sellers" userId="4221e503-3a6c-49a6-a4bc-d9f7c4f40304" providerId="ADAL" clId="{B640EDE9-156D-410C-A03A-076B4BFCC6BB}" dt="2021-10-14T04:48:40.418" v="270" actId="167"/>
          <ac:picMkLst>
            <pc:docMk/>
            <pc:sldMk cId="1805400105" sldId="288"/>
            <ac:picMk id="6148" creationId="{00000000-0000-0000-0000-000000000000}"/>
          </ac:picMkLst>
        </pc:picChg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2058833802" sldId="289"/>
        </pc:sldMkLst>
      </pc:sldChg>
      <pc:sldChg chg="modSp add mod">
        <pc:chgData name="David Sellers" userId="4221e503-3a6c-49a6-a4bc-d9f7c4f40304" providerId="ADAL" clId="{B640EDE9-156D-410C-A03A-076B4BFCC6BB}" dt="2021-10-14T04:52:38.118" v="308" actId="27636"/>
        <pc:sldMkLst>
          <pc:docMk/>
          <pc:sldMk cId="3696239046" sldId="289"/>
        </pc:sldMkLst>
        <pc:spChg chg="mod">
          <ac:chgData name="David Sellers" userId="4221e503-3a6c-49a6-a4bc-d9f7c4f40304" providerId="ADAL" clId="{B640EDE9-156D-410C-A03A-076B4BFCC6BB}" dt="2021-10-14T04:52:38.118" v="308" actId="27636"/>
          <ac:spMkLst>
            <pc:docMk/>
            <pc:sldMk cId="3696239046" sldId="289"/>
            <ac:spMk id="8" creationId="{8ACA54D3-54A1-4B35-84DF-0C926E1A06BF}"/>
          </ac:spMkLst>
        </pc:spChg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871868620" sldId="290"/>
        </pc:sldMkLst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9400286" sldId="291"/>
        </pc:sldMkLst>
      </pc:sldChg>
      <pc:sldChg chg="del">
        <pc:chgData name="David Sellers" userId="4221e503-3a6c-49a6-a4bc-d9f7c4f40304" providerId="ADAL" clId="{B640EDE9-156D-410C-A03A-076B4BFCC6BB}" dt="2021-10-14T04:32:57.869" v="42" actId="47"/>
        <pc:sldMkLst>
          <pc:docMk/>
          <pc:sldMk cId="4190345565" sldId="292"/>
        </pc:sldMkLst>
      </pc:sldChg>
      <pc:sldMasterChg chg="add addSldLayout modSldLayout">
        <pc:chgData name="David Sellers" userId="4221e503-3a6c-49a6-a4bc-d9f7c4f40304" providerId="ADAL" clId="{B640EDE9-156D-410C-A03A-076B4BFCC6BB}" dt="2021-10-14T04:44:52.822" v="236" actId="27028"/>
        <pc:sldMasterMkLst>
          <pc:docMk/>
          <pc:sldMasterMk cId="3197250252" sldId="2147483716"/>
        </pc:sldMasterMkLst>
        <pc:sldLayoutChg chg="add">
          <pc:chgData name="David Sellers" userId="4221e503-3a6c-49a6-a4bc-d9f7c4f40304" providerId="ADAL" clId="{B640EDE9-156D-410C-A03A-076B4BFCC6BB}" dt="2021-10-14T04:44:52.822" v="236" actId="27028"/>
          <pc:sldLayoutMkLst>
            <pc:docMk/>
            <pc:sldMasterMk cId="3197250252" sldId="2147483716"/>
            <pc:sldLayoutMk cId="3835072795" sldId="2147483717"/>
          </pc:sldLayoutMkLst>
        </pc:sldLayoutChg>
        <pc:sldLayoutChg chg="add replId">
          <pc:chgData name="David Sellers" userId="4221e503-3a6c-49a6-a4bc-d9f7c4f40304" providerId="ADAL" clId="{B640EDE9-156D-410C-A03A-076B4BFCC6BB}" dt="2021-10-14T04:44:52.822" v="236" actId="27028"/>
          <pc:sldLayoutMkLst>
            <pc:docMk/>
            <pc:sldMasterMk cId="3197250252" sldId="2147483716"/>
            <pc:sldLayoutMk cId="2391072037" sldId="2147483718"/>
          </pc:sldLayoutMkLst>
        </pc:sldLayoutChg>
      </pc:sldMasterChg>
      <pc:sldMasterChg chg="del delSldLayout">
        <pc:chgData name="David Sellers" userId="4221e503-3a6c-49a6-a4bc-d9f7c4f40304" providerId="ADAL" clId="{B640EDE9-156D-410C-A03A-076B4BFCC6BB}" dt="2021-10-14T04:32:57.869" v="42" actId="47"/>
        <pc:sldMasterMkLst>
          <pc:docMk/>
          <pc:sldMasterMk cId="3197250252" sldId="2147483719"/>
        </pc:sldMasterMkLst>
        <pc:sldLayoutChg chg="del">
          <pc:chgData name="David Sellers" userId="4221e503-3a6c-49a6-a4bc-d9f7c4f40304" providerId="ADAL" clId="{B640EDE9-156D-410C-A03A-076B4BFCC6BB}" dt="2021-10-14T04:32:57.869" v="42" actId="47"/>
          <pc:sldLayoutMkLst>
            <pc:docMk/>
            <pc:sldMasterMk cId="3197250252" sldId="2147483719"/>
            <pc:sldLayoutMk cId="3895998390" sldId="2147483721"/>
          </pc:sldLayoutMkLst>
        </pc:sldLayoutChg>
        <pc:sldLayoutChg chg="del">
          <pc:chgData name="David Sellers" userId="4221e503-3a6c-49a6-a4bc-d9f7c4f40304" providerId="ADAL" clId="{B640EDE9-156D-410C-A03A-076B4BFCC6BB}" dt="2021-10-14T04:32:57.869" v="42" actId="47"/>
          <pc:sldLayoutMkLst>
            <pc:docMk/>
            <pc:sldMasterMk cId="3197250252" sldId="2147483719"/>
            <pc:sldLayoutMk cId="2666295760" sldId="214748372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7B087-2F84-3F46-9A4E-0083EFF39A06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AA56C1-A0FE-7348-B33F-A829C58EB2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5691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E1BFD8-B98F-4D0D-AB3E-6E84B6664279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0A642A-F3CC-48FD-883F-95B8D6E5D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14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6CAC8-7D40-4C58-A0C0-A0227C1A662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5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268786"/>
            <a:ext cx="7886700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WELCOME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790" y="3943197"/>
            <a:ext cx="688848" cy="713232"/>
          </a:xfrm>
          <a:prstGeom prst="rect">
            <a:avLst/>
          </a:prstGeom>
        </p:spPr>
      </p:pic>
      <p:sp>
        <p:nvSpPr>
          <p:cNvPr id="1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00560" y="3063977"/>
            <a:ext cx="7895740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3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698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535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Basic Logic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7" y="214519"/>
            <a:ext cx="7884082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4106" y="2657978"/>
            <a:ext cx="7886700" cy="1823270"/>
          </a:xfrm>
        </p:spPr>
        <p:txBody>
          <a:bodyPr>
            <a:normAutofit/>
          </a:bodyPr>
          <a:lstStyle>
            <a:lvl1pPr marL="0" indent="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90716" y="2233246"/>
            <a:ext cx="1149109" cy="11430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612217" y="1724024"/>
            <a:ext cx="7884082" cy="423303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2645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6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5352" userDrawn="1">
          <p15:clr>
            <a:srgbClr val="FBAE40"/>
          </p15:clr>
        </p15:guide>
        <p15:guide id="4" orient="horz" pos="7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6" y="214519"/>
            <a:ext cx="7884083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8" name="Picture Placeholder 11"/>
          <p:cNvSpPr>
            <a:spLocks noGrp="1"/>
          </p:cNvSpPr>
          <p:nvPr>
            <p:ph type="pic" sz="quarter" idx="10"/>
          </p:nvPr>
        </p:nvSpPr>
        <p:spPr>
          <a:xfrm>
            <a:off x="609600" y="2127250"/>
            <a:ext cx="3657600" cy="2286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marL="171450" marR="0" lvl="0" indent="-17145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4552951" y="2127250"/>
            <a:ext cx="3943350" cy="2286000"/>
          </a:xfrm>
        </p:spPr>
        <p:txBody>
          <a:bodyPr anchor="ctr">
            <a:normAutofit/>
          </a:bodyPr>
          <a:lstStyle>
            <a:lvl1pPr marL="0" indent="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3429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6858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0287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371600" indent="0" algn="l" fontAlgn="t">
              <a:lnSpc>
                <a:spcPts val="1400"/>
              </a:lnSpc>
              <a:buClr>
                <a:schemeClr val="tx1"/>
              </a:buClr>
              <a:buSzPct val="100000"/>
              <a:buFontTx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7083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1932308" y="3353537"/>
            <a:ext cx="6464931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subtitle</a:t>
            </a:r>
          </a:p>
        </p:txBody>
      </p:sp>
      <p:sp>
        <p:nvSpPr>
          <p:cNvPr id="9" name="Title 16"/>
          <p:cNvSpPr>
            <a:spLocks noGrp="1"/>
          </p:cNvSpPr>
          <p:nvPr>
            <p:ph type="title" hasCustomPrompt="1"/>
          </p:nvPr>
        </p:nvSpPr>
        <p:spPr>
          <a:xfrm>
            <a:off x="1932309" y="2558346"/>
            <a:ext cx="6464931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SECTION DIVIDER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03385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590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1224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647348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600560" y="1191643"/>
            <a:ext cx="6858000" cy="10753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3700" dirty="0">
              <a:solidFill>
                <a:srgbClr val="19335E"/>
              </a:solidFill>
              <a:latin typeface="DIN-Medium" charset="0"/>
              <a:ea typeface="DIN-Medium" charset="0"/>
              <a:cs typeface="DIN-Medium" charset="0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612216" y="214519"/>
            <a:ext cx="7884083" cy="321812"/>
          </a:xfrm>
        </p:spPr>
        <p:txBody>
          <a:bodyPr>
            <a:normAutofit/>
          </a:bodyPr>
          <a:lstStyle>
            <a:lvl1pPr marL="0" indent="0">
              <a:lnSpc>
                <a:spcPts val="1800"/>
              </a:lnSpc>
              <a:buFontTx/>
              <a:buNone/>
              <a:defRPr sz="1300" b="0" i="0" spc="0" baseline="0">
                <a:solidFill>
                  <a:schemeClr val="bg1">
                    <a:lumMod val="85000"/>
                  </a:schemeClr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2pPr>
            <a:lvl3pPr marL="6858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3pPr>
            <a:lvl4pPr marL="10287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4pPr>
            <a:lvl5pPr marL="1371600" indent="0">
              <a:lnSpc>
                <a:spcPts val="1800"/>
              </a:lnSpc>
              <a:buFontTx/>
              <a:buNone/>
              <a:defRPr sz="1300" baseline="0">
                <a:solidFill>
                  <a:schemeClr val="tx1"/>
                </a:solidFill>
                <a:latin typeface="din" charset="0"/>
              </a:defRPr>
            </a:lvl5pPr>
          </a:lstStyle>
          <a:p>
            <a:pPr lvl="0"/>
            <a:r>
              <a:rPr lang="en-US" dirty="0"/>
              <a:t>Optional section title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12216" y="2759348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one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614106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3467100" y="2759349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two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2759349"/>
            <a:ext cx="2355102" cy="345802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900" b="0" i="0">
                <a:solidFill>
                  <a:srgbClr val="00A5DF"/>
                </a:solidFill>
                <a:latin typeface="DIN-Regular" charset="0"/>
                <a:ea typeface="DIN-Regular" charset="0"/>
                <a:cs typeface="DIN-Regular" charset="0"/>
              </a:defRPr>
            </a:lvl1pPr>
          </a:lstStyle>
          <a:p>
            <a:pPr lvl="0"/>
            <a:r>
              <a:rPr lang="en-US" dirty="0"/>
              <a:t>Point Three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8"/>
          </p:nvPr>
        </p:nvSpPr>
        <p:spPr>
          <a:xfrm>
            <a:off x="3467100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326490" y="3105150"/>
            <a:ext cx="2353212" cy="1649730"/>
          </a:xfrm>
        </p:spPr>
        <p:txBody>
          <a:bodyPr>
            <a:normAutofit/>
          </a:bodyPr>
          <a:lstStyle>
            <a:lvl1pPr marL="0" indent="0" algn="l" fontAlgn="t">
              <a:lnSpc>
                <a:spcPts val="1800"/>
              </a:lnSpc>
              <a:buClr>
                <a:schemeClr val="tx1"/>
              </a:buClr>
              <a:buSzPct val="100000"/>
              <a:buFont typeface="Arial" charset="0"/>
              <a:buNone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marL="5143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2pPr>
            <a:lvl3pPr marL="8572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3pPr>
            <a:lvl4pPr marL="12001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4pPr>
            <a:lvl5pPr marL="1543050" indent="-171450" algn="l" fontAlgn="t">
              <a:lnSpc>
                <a:spcPts val="1400"/>
              </a:lnSpc>
              <a:buClr>
                <a:schemeClr val="tx1"/>
              </a:buClr>
              <a:buSzPct val="100000"/>
              <a:buFont typeface="Arial" charset="0"/>
              <a:buChar char="•"/>
              <a:defRPr sz="1300" b="0" i="0">
                <a:solidFill>
                  <a:schemeClr val="tx1"/>
                </a:solidFill>
                <a:latin typeface="DIN-Regular" charset="0"/>
                <a:ea typeface="DIN-Regular" charset="0"/>
                <a:cs typeface="DIN-Regular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609600" y="2266950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1"/>
          </p:nvPr>
        </p:nvSpPr>
        <p:spPr>
          <a:xfrm>
            <a:off x="3467100" y="2266950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2"/>
          </p:nvPr>
        </p:nvSpPr>
        <p:spPr>
          <a:xfrm>
            <a:off x="6324600" y="2261944"/>
            <a:ext cx="492125" cy="492125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000" b="0" i="0" spc="0">
                <a:latin typeface="DIN-Light" charset="0"/>
                <a:ea typeface="DIN-Light" charset="0"/>
                <a:cs typeface="DIN-Light" charset="0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0" name="Title 16"/>
          <p:cNvSpPr>
            <a:spLocks noGrp="1"/>
          </p:cNvSpPr>
          <p:nvPr>
            <p:ph type="title"/>
          </p:nvPr>
        </p:nvSpPr>
        <p:spPr>
          <a:xfrm>
            <a:off x="609600" y="1126271"/>
            <a:ext cx="7886700" cy="780906"/>
          </a:xfrm>
        </p:spPr>
        <p:txBody>
          <a:bodyPr wrap="none" anchor="t">
            <a:normAutofit/>
          </a:bodyPr>
          <a:lstStyle>
            <a:lvl1pPr>
              <a:lnSpc>
                <a:spcPts val="4000"/>
              </a:lnSpc>
              <a:defRPr sz="3700" b="0" i="0" spc="-100" baseline="0">
                <a:solidFill>
                  <a:srgbClr val="19335E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4539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28" userDrawn="1">
          <p15:clr>
            <a:srgbClr val="FBAE40"/>
          </p15:clr>
        </p15:guide>
        <p15:guide id="2" pos="384" userDrawn="1">
          <p15:clr>
            <a:srgbClr val="FBAE40"/>
          </p15:clr>
        </p15:guide>
        <p15:guide id="3" pos="2184" userDrawn="1">
          <p15:clr>
            <a:srgbClr val="FBAE40"/>
          </p15:clr>
        </p15:guide>
        <p15:guide id="4" pos="3984" userDrawn="1">
          <p15:clr>
            <a:srgbClr val="FBAE40"/>
          </p15:clr>
        </p15:guide>
        <p15:guide id="5" orient="horz" pos="7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3783106"/>
          </a:xfrm>
          <a:prstGeom prst="rect">
            <a:avLst/>
          </a:prstGeom>
          <a:solidFill>
            <a:srgbClr val="19335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783106"/>
            <a:ext cx="9144000" cy="98610"/>
          </a:xfrm>
          <a:prstGeom prst="rect">
            <a:avLst/>
          </a:prstGeom>
          <a:solidFill>
            <a:srgbClr val="FFA1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 userDrawn="1"/>
        </p:nvSpPr>
        <p:spPr>
          <a:xfrm>
            <a:off x="161365" y="4831976"/>
            <a:ext cx="8821269" cy="27699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600" b="0" i="0" dirty="0">
                <a:solidFill>
                  <a:schemeClr val="accent3"/>
                </a:solidFill>
                <a:latin typeface="DIN-Regular" charset="0"/>
                <a:ea typeface="DIN-Regular" charset="0"/>
                <a:cs typeface="DIN-Regular" charset="0"/>
              </a:rPr>
              <a:t>"PG&amp;E" refers to Pacific Gas and Electric Company, a subsidiary of PG&amp;E Corporation. ©2017 Pacific Gas and Electric Company. All rights reserved. These offerings are funded by California utility customers and administered by PG&amp;E under the auspices of the California Public Utilities Commission.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0" y="4126730"/>
            <a:ext cx="2298192" cy="542544"/>
          </a:xfrm>
          <a:prstGeom prst="rect">
            <a:avLst/>
          </a:prstGeom>
        </p:spPr>
      </p:pic>
      <p:sp>
        <p:nvSpPr>
          <p:cNvPr id="11" name="Title 16"/>
          <p:cNvSpPr>
            <a:spLocks noGrp="1"/>
          </p:cNvSpPr>
          <p:nvPr>
            <p:ph type="title" hasCustomPrompt="1"/>
          </p:nvPr>
        </p:nvSpPr>
        <p:spPr>
          <a:xfrm>
            <a:off x="609600" y="2812693"/>
            <a:ext cx="7886700" cy="679812"/>
          </a:xfrm>
        </p:spPr>
        <p:txBody>
          <a:bodyPr anchor="t">
            <a:noAutofit/>
          </a:bodyPr>
          <a:lstStyle>
            <a:lvl1pPr>
              <a:defRPr sz="4400" b="0" i="0" spc="-10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98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603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rgbClr val="00B0F0"/>
                </a:solidFill>
              </a:defRPr>
            </a:lvl2pPr>
            <a:lvl3pPr>
              <a:defRPr>
                <a:solidFill>
                  <a:srgbClr val="00B0F0"/>
                </a:solidFill>
              </a:defRPr>
            </a:lvl3pPr>
            <a:lvl4pPr>
              <a:defRPr>
                <a:solidFill>
                  <a:srgbClr val="00B0F0"/>
                </a:solidFill>
              </a:defRPr>
            </a:lvl4pPr>
            <a:lvl5pPr>
              <a:defRPr>
                <a:solidFill>
                  <a:srgbClr val="00B0F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Control System Building Blocks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Control System Building Blocks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47D01F-1A12-4043-9E52-C5C412E1D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560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Basic Logic Concepts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072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Chillers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8481C-A053-2648-8F3F-AB5E5B5CD4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52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72" r:id="rId4"/>
    <p:sldLayoutId id="2147483674" r:id="rId5"/>
    <p:sldLayoutId id="2147483675" r:id="rId6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4972050"/>
            <a:ext cx="6096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sm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Control System Building Blocks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972050"/>
            <a:ext cx="1524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cap="small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690563" indent="-225425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4pPr>
      <a:lvl5pPr marL="1147763" indent="-225425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4972050"/>
            <a:ext cx="6096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small" baseline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Basic Logic Concepts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4972050"/>
            <a:ext cx="1524000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z="900" cap="small" baseline="0" smtClean="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9320731-3B2C-4107-8664-CAD7BE973DC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250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457200" indent="-225425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2pPr>
      <a:lvl3pPr marL="690563" indent="-225425" algn="l" defTabSz="914400" rtl="0" eaLnBrk="1" latinLnBrk="0" hangingPunct="1">
        <a:spcBef>
          <a:spcPct val="20000"/>
        </a:spcBef>
        <a:buFont typeface="Calibri" pitchFamily="34" charset="0"/>
        <a:buChar char="‒"/>
        <a:defRPr sz="24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3pPr>
      <a:lvl4pPr marL="914400" indent="-225425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4pPr>
      <a:lvl5pPr marL="1147763" indent="-225425" algn="l" defTabSz="914400" rtl="0" eaLnBrk="1" latinLnBrk="0" hangingPunct="1">
        <a:spcBef>
          <a:spcPct val="20000"/>
        </a:spcBef>
        <a:buFont typeface="Calibri" pitchFamily="34" charset="0"/>
        <a:buChar char="‒"/>
        <a:defRPr sz="2000" kern="1200">
          <a:solidFill>
            <a:srgbClr val="00B0F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v8rdas.com/control-and-logic-diagram-standards.html" TargetMode="External"/><Relationship Id="rId2" Type="http://schemas.openxmlformats.org/officeDocument/2006/relationships/hyperlink" Target="https://www.av8rdas.com/logic-diagram-tool.html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av8rdas.com/eikon-for-educators-and-windlgc.html" TargetMode="External"/><Relationship Id="rId5" Type="http://schemas.openxmlformats.org/officeDocument/2006/relationships/hyperlink" Target="https://www.av8rdas.com/magazine-articles.html#Lessons" TargetMode="External"/><Relationship Id="rId4" Type="http://schemas.openxmlformats.org/officeDocument/2006/relationships/hyperlink" Target="https://www.av8rdas.com/magazine-articles.html#Controls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61011"/>
            <a:ext cx="7886700" cy="1010739"/>
          </a:xfrm>
        </p:spPr>
        <p:txBody>
          <a:bodyPr/>
          <a:lstStyle/>
          <a:p>
            <a:r>
              <a:rPr lang="en-US" sz="3200" dirty="0"/>
              <a:t>Existing Building Commissioning Workshop:</a:t>
            </a:r>
            <a:br>
              <a:rPr lang="en-US" sz="3200" dirty="0"/>
            </a:br>
            <a:r>
              <a:rPr lang="en-US" sz="3200" dirty="0"/>
              <a:t>Series 17, Session 3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600560" y="2788920"/>
            <a:ext cx="7895740" cy="596869"/>
          </a:xfrm>
        </p:spPr>
        <p:txBody>
          <a:bodyPr>
            <a:normAutofit/>
          </a:bodyPr>
          <a:lstStyle/>
          <a:p>
            <a:r>
              <a:rPr lang="en-US" sz="2800" dirty="0">
                <a:latin typeface="DIN-Regular" charset="0"/>
                <a:ea typeface="DIN-Regular" charset="0"/>
                <a:cs typeface="DIN-Regular" charset="0"/>
              </a:rPr>
              <a:t>Logic Diagrams and Narrative Sequences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E771E-B144-4F1F-8425-F2F38DD81F44}"/>
              </a:ext>
            </a:extLst>
          </p:cNvPr>
          <p:cNvSpPr txBox="1">
            <a:spLocks/>
          </p:cNvSpPr>
          <p:nvPr/>
        </p:nvSpPr>
        <p:spPr>
          <a:xfrm>
            <a:off x="4023361" y="4283393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1800"/>
              </a:lnSpc>
              <a:spcBef>
                <a:spcPts val="750"/>
              </a:spcBef>
              <a:buFontTx/>
              <a:buNone/>
              <a:defRPr sz="1900" b="0" i="0" spc="0" baseline="0">
                <a:solidFill>
                  <a:schemeClr val="bg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2pPr>
            <a:lvl3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3pPr>
            <a:lvl4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4pPr>
            <a:lvl5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/>
              <a:t>David Sellers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B8F32-AB11-43F0-9C04-3038869DAAE2}"/>
              </a:ext>
            </a:extLst>
          </p:cNvPr>
          <p:cNvSpPr txBox="1">
            <a:spLocks/>
          </p:cNvSpPr>
          <p:nvPr/>
        </p:nvSpPr>
        <p:spPr>
          <a:xfrm>
            <a:off x="4023361" y="4583430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ts val="1800"/>
              </a:lnSpc>
              <a:spcBef>
                <a:spcPts val="750"/>
              </a:spcBef>
              <a:buFontTx/>
              <a:buNone/>
              <a:defRPr sz="1300" b="0" i="0" kern="1200" spc="0" baseline="0">
                <a:solidFill>
                  <a:schemeClr val="bg1"/>
                </a:solidFill>
                <a:latin typeface="DIN-Medium" charset="0"/>
                <a:ea typeface="DIN-Medium" charset="0"/>
                <a:cs typeface="DIN-Medium" charset="0"/>
              </a:defRPr>
            </a:lvl1pPr>
            <a:lvl2pPr marL="3429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ts val="1800"/>
              </a:lnSpc>
              <a:spcBef>
                <a:spcPts val="375"/>
              </a:spcBef>
              <a:buFontTx/>
              <a:buNone/>
              <a:defRPr sz="1300" kern="1200" baseline="0">
                <a:solidFill>
                  <a:schemeClr val="tx1"/>
                </a:solidFill>
                <a:latin typeface="din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/>
              <a:t>Senior Engineer, Facility Dynamics Engineering</a:t>
            </a:r>
            <a:endParaRPr lang="en-US" sz="1600" dirty="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B8BDA432-CF83-4DDE-9D39-CFB6DC090FB6}"/>
              </a:ext>
            </a:extLst>
          </p:cNvPr>
          <p:cNvSpPr txBox="1">
            <a:spLocks/>
          </p:cNvSpPr>
          <p:nvPr/>
        </p:nvSpPr>
        <p:spPr>
          <a:xfrm>
            <a:off x="4023360" y="4009073"/>
            <a:ext cx="5069713" cy="274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indent="0">
              <a:lnSpc>
                <a:spcPts val="1800"/>
              </a:lnSpc>
              <a:spcBef>
                <a:spcPts val="750"/>
              </a:spcBef>
              <a:buFontTx/>
              <a:buNone/>
              <a:defRPr sz="1900" b="0" i="0" spc="0" baseline="0">
                <a:solidFill>
                  <a:schemeClr val="bg1"/>
                </a:solidFill>
                <a:latin typeface="DIN-Regular" charset="0"/>
                <a:ea typeface="DIN-Regular" charset="0"/>
                <a:cs typeface="DIN-Regular" charset="0"/>
              </a:defRPr>
            </a:lvl1pPr>
            <a:lvl2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2pPr>
            <a:lvl3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3pPr>
            <a:lvl4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4pPr>
            <a:lvl5pPr indent="0">
              <a:lnSpc>
                <a:spcPts val="1800"/>
              </a:lnSpc>
              <a:spcBef>
                <a:spcPts val="375"/>
              </a:spcBef>
              <a:buFontTx/>
              <a:buNone/>
              <a:defRPr sz="1300" baseline="0">
                <a:latin typeface="din" charset="0"/>
              </a:defRPr>
            </a:lvl5pPr>
            <a:lvl6pPr marL="18859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6pPr>
            <a:lvl7pPr marL="22288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7pPr>
            <a:lvl8pPr marL="25717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8pPr>
            <a:lvl9pPr marL="2914650" indent="-1714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sz="1600" dirty="0"/>
              <a:t>Presented By:</a:t>
            </a:r>
          </a:p>
          <a:p>
            <a:endParaRPr lang="en-US" sz="1600" dirty="0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1AB56837-7EED-4D01-90BB-82727B480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47" y="3958357"/>
            <a:ext cx="1476530" cy="68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440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omIT\Project Data\UCB_LeConte\UCB Le  Conte Hall Pictures\02-09-12\DSCN2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8862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This Control System is Automated Logic </a:t>
            </a:r>
            <a:r>
              <a:rPr lang="en-US" sz="1800" dirty="0">
                <a:solidFill>
                  <a:schemeClr val="bg1"/>
                </a:solidFill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762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ComIT\Project Data\UCB_LeConte\UCB Le  Conte Hall Pictures\02-09-12\DSCN2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2199" y="-4457701"/>
            <a:ext cx="17177657" cy="12883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5900" y="3886200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This Control System is Automated Logic </a:t>
            </a:r>
            <a:r>
              <a:rPr lang="en-US" sz="1800" dirty="0">
                <a:solidFill>
                  <a:schemeClr val="bg1"/>
                </a:solidFill>
              </a:rPr>
              <a:t>		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59985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DSellers\Documents\Technical Pictures\NYMEX Building Pictures\ACS7 control panel 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315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This Control System is Automated Logic </a:t>
            </a:r>
            <a:br>
              <a:rPr lang="en-US" sz="1800" dirty="0">
                <a:solidFill>
                  <a:schemeClr val="bg1"/>
                </a:solidFill>
              </a:rPr>
            </a:br>
            <a:r>
              <a:rPr lang="en-US" sz="2200" i="1" dirty="0">
                <a:solidFill>
                  <a:schemeClr val="bg1"/>
                </a:solidFill>
              </a:rPr>
              <a:t>But in the general sense, so is this one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70294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DSellers\Documents\Technical Pictures\UC Santa Cruz\2014-01-06 PEC Class\Niagra Pane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486275" y="60007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DSellers\Documents\Technical Pictures\UC Santa Cruz\2014-01-06 PEC Class\Niagra Panel 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524" y="600075"/>
            <a:ext cx="38862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886200"/>
            <a:ext cx="7315200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>
                    <a:alpha val="50000"/>
                  </a:schemeClr>
                </a:solidFill>
              </a:rPr>
              <a:t>This Control System is Automated Logic</a:t>
            </a:r>
            <a:br>
              <a:rPr lang="en-US" dirty="0">
                <a:solidFill>
                  <a:schemeClr val="bg1">
                    <a:alpha val="50000"/>
                  </a:schemeClr>
                </a:solidFill>
              </a:rPr>
            </a:br>
            <a:r>
              <a:rPr lang="en-US" sz="2200" i="1" dirty="0">
                <a:solidFill>
                  <a:schemeClr val="bg1">
                    <a:alpha val="50000"/>
                  </a:schemeClr>
                </a:solidFill>
              </a:rPr>
              <a:t>But in the general sense, so is this one, </a:t>
            </a:r>
            <a:r>
              <a:rPr lang="en-US" sz="2200" i="1" dirty="0"/>
              <a:t>and these too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5400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56EC99B6-A492-45E7-AF08-223FC22AC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Few Resources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ACA54D3-54A1-4B35-84DF-0C926E1A0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943349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/>
              <a:t>Logic Diagram Tool with Examples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https://www.av8rdas.com/logic-diagram-tool.html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Examples of Control and Logic Standards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https://www.av8rdas.com/control-and-logic-diagram-standards.html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Articles on Developing Control System Design and Logic Sequences</a:t>
            </a:r>
          </a:p>
          <a:p>
            <a:pPr marL="0" indent="0">
              <a:buNone/>
            </a:pPr>
            <a:r>
              <a:rPr lang="en-US" dirty="0">
                <a:hlinkClick r:id="rId4"/>
              </a:rPr>
              <a:t>https://www.av8rdas.com/magazine-articles.html#Controls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>
                <a:hlinkClick r:id="rId5"/>
              </a:rPr>
              <a:t>https://www.av8rdas.com/magazine-articles.html#Lessons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Logic Diagram Tools with Simulation Capability</a:t>
            </a:r>
          </a:p>
          <a:p>
            <a:pPr marL="0" indent="0">
              <a:buNone/>
            </a:pPr>
            <a:r>
              <a:rPr lang="en-US" dirty="0">
                <a:hlinkClick r:id="rId6"/>
              </a:rPr>
              <a:t>https://www.av8rdas.com/eikon-for-educators-and-windlgc.html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2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2F89FD-24F7-45D8-85C8-2452A5C53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Coming to a Cx Resources Website Near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44BE91-6CC6-43E8-8639-DD8B5F7D00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886199"/>
          </a:xfrm>
        </p:spPr>
        <p:txBody>
          <a:bodyPr>
            <a:normAutofit/>
          </a:bodyPr>
          <a:lstStyle/>
          <a:p>
            <a:r>
              <a:rPr lang="en-US" sz="2000" dirty="0"/>
              <a:t>Will provide more depth for those who are interested</a:t>
            </a:r>
          </a:p>
          <a:p>
            <a:r>
              <a:rPr lang="en-US" sz="2000" dirty="0"/>
              <a:t>Our goal today is to introduce you to the logic diagram concept</a:t>
            </a:r>
          </a:p>
          <a:p>
            <a:pPr lvl="1"/>
            <a:r>
              <a:rPr lang="en-US" sz="2000" dirty="0"/>
              <a:t>Introduce logic diagram concepts</a:t>
            </a:r>
          </a:p>
          <a:p>
            <a:pPr lvl="1"/>
            <a:r>
              <a:rPr lang="en-US" sz="2000" dirty="0"/>
              <a:t>Introduce logic diagram symbols</a:t>
            </a:r>
          </a:p>
          <a:p>
            <a:pPr lvl="1"/>
            <a:r>
              <a:rPr lang="en-US" sz="2000" dirty="0"/>
              <a:t>Develop a simple logic diagram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1010B29E-BA1B-4EC2-B37B-6FA0F3F394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/>
        </p:blipFill>
        <p:spPr>
          <a:xfrm>
            <a:off x="4648200" y="1200151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87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0E7E-F187-47CB-BD97-BEEBE5D9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a Narrative Control Sequence?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86CA-5C6A-4BFA-A4E5-FC1273C4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A written description of how a system or piece of equipment is supposed to work</a:t>
            </a:r>
          </a:p>
        </p:txBody>
      </p:sp>
    </p:spTree>
    <p:extLst>
      <p:ext uri="{BB962C8B-B14F-4D97-AF65-F5344CB8AC3E}">
        <p14:creationId xmlns:p14="http://schemas.microsoft.com/office/powerpoint/2010/main" val="31487483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20E7E-F187-47CB-BD97-BEEBE5D93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1"/>
                </a:solidFill>
              </a:rPr>
              <a:t>What’s Wrong with This Narrative Control Sequence?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186CA-5C6A-4BFA-A4E5-FC1273C45C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/>
              <a:t>The control system shall stage the chilled water plant in a manner that optimizes its efficiency</a:t>
            </a:r>
          </a:p>
        </p:txBody>
      </p:sp>
    </p:spTree>
    <p:extLst>
      <p:ext uri="{BB962C8B-B14F-4D97-AF65-F5344CB8AC3E}">
        <p14:creationId xmlns:p14="http://schemas.microsoft.com/office/powerpoint/2010/main" val="5121615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Writing it All Down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533400" y="1200151"/>
            <a:ext cx="3581400" cy="3394472"/>
          </a:xfrm>
        </p:spPr>
        <p:txBody>
          <a:bodyPr>
            <a:normAutofit/>
          </a:bodyPr>
          <a:lstStyle/>
          <a:p>
            <a:r>
              <a:rPr lang="en-US" dirty="0"/>
              <a:t>Documenting your sequence is an </a:t>
            </a:r>
            <a:r>
              <a:rPr lang="en-US" i="1" u="sng" dirty="0">
                <a:solidFill>
                  <a:schemeClr val="accent3"/>
                </a:solidFill>
              </a:rPr>
              <a:t>Excellent</a:t>
            </a:r>
            <a:r>
              <a:rPr lang="en-US" dirty="0">
                <a:solidFill>
                  <a:schemeClr val="accent3"/>
                </a:solidFill>
              </a:rPr>
              <a:t> </a:t>
            </a:r>
            <a:r>
              <a:rPr lang="en-US" dirty="0"/>
              <a:t>idea</a:t>
            </a:r>
          </a:p>
          <a:p>
            <a:r>
              <a:rPr lang="en-US" dirty="0"/>
              <a:t>Using the English language to do it may provide a few challenges</a:t>
            </a:r>
          </a:p>
        </p:txBody>
      </p:sp>
      <p:pic>
        <p:nvPicPr>
          <p:cNvPr id="6" name="Picture 5" descr="It says HELF.bmp"/>
          <p:cNvPicPr>
            <a:picLocks noChangeAspect="1"/>
          </p:cNvPicPr>
          <p:nvPr/>
        </p:nvPicPr>
        <p:blipFill>
          <a:blip r:embed="rId2" cstate="print"/>
          <a:srcRect l="4966" t="7176" r="38742" b="5230"/>
          <a:stretch>
            <a:fillRect/>
          </a:stretch>
        </p:blipFill>
        <p:spPr>
          <a:xfrm>
            <a:off x="5065596" y="159203"/>
            <a:ext cx="3752850" cy="4825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94982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Cha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B6EB96-B0B6-4D2E-A34B-65911C270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1730574" y="2241352"/>
            <a:ext cx="4775597" cy="857250"/>
          </a:xfrm>
        </p:spPr>
        <p:txBody>
          <a:bodyPr>
            <a:noAutofit/>
          </a:bodyPr>
          <a:lstStyle/>
          <a:p>
            <a:pPr algn="ctr"/>
            <a:r>
              <a:rPr lang="en-US" sz="7200" dirty="0">
                <a:latin typeface="Ubuntu-Title" panose="02000503000000000000" pitchFamily="2" charset="0"/>
                <a:cs typeface="Biome" panose="020B0502040204020203" pitchFamily="34" charset="0"/>
              </a:rPr>
              <a:t>wood hollow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452D4-5EA6-4BAC-B18C-A967C4C83D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282178"/>
            <a:ext cx="7619999" cy="339447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000" dirty="0"/>
              <a:t>Does the text to the left say</a:t>
            </a:r>
          </a:p>
          <a:p>
            <a:pPr marL="0" indent="0" algn="ctr">
              <a:buNone/>
            </a:pPr>
            <a:r>
              <a:rPr lang="en-US" sz="3000" dirty="0"/>
              <a:t>Molly </a:t>
            </a:r>
            <a:r>
              <a:rPr lang="en-US" sz="3000" dirty="0" err="1"/>
              <a:t>Poom</a:t>
            </a:r>
            <a:endParaRPr lang="en-US" sz="3000" dirty="0"/>
          </a:p>
          <a:p>
            <a:pPr marL="0" indent="0" algn="ctr">
              <a:buNone/>
            </a:pPr>
            <a:r>
              <a:rPr lang="en-US" sz="3000" dirty="0"/>
              <a:t>or</a:t>
            </a:r>
          </a:p>
          <a:p>
            <a:pPr marL="0" indent="0" algn="ctr">
              <a:buNone/>
            </a:pPr>
            <a:r>
              <a:rPr lang="en-US" sz="3000" dirty="0"/>
              <a:t>Wood Hollow?</a:t>
            </a:r>
          </a:p>
        </p:txBody>
      </p:sp>
    </p:spTree>
    <p:extLst>
      <p:ext uri="{BB962C8B-B14F-4D97-AF65-F5344CB8AC3E}">
        <p14:creationId xmlns:p14="http://schemas.microsoft.com/office/powerpoint/2010/main" val="24580582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G:\Personal Photo Archive\2008 Kathy's Birthday LOVE Trip\DSCF479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58000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5"/>
          <p:cNvSpPr txBox="1">
            <a:spLocks/>
          </p:cNvSpPr>
          <p:nvPr/>
        </p:nvSpPr>
        <p:spPr>
          <a:xfrm>
            <a:off x="1428750" y="4343400"/>
            <a:ext cx="4800600" cy="514350"/>
          </a:xfrm>
          <a:prstGeom prst="rect">
            <a:avLst/>
          </a:prstGeom>
          <a:solidFill>
            <a:schemeClr val="tx1">
              <a:alpha val="30000"/>
            </a:schemeClr>
          </a:solidFill>
          <a:effectLst>
            <a:softEdge rad="127000"/>
          </a:effectLst>
        </p:spPr>
        <p:txBody>
          <a:bodyPr/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Clear Communication is Important</a:t>
            </a:r>
          </a:p>
        </p:txBody>
      </p:sp>
    </p:spTree>
    <p:extLst>
      <p:ext uri="{BB962C8B-B14F-4D97-AF65-F5344CB8AC3E}">
        <p14:creationId xmlns:p14="http://schemas.microsoft.com/office/powerpoint/2010/main" val="3138348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tree, ground&#10;&#10;Description automatically generated">
            <a:extLst>
              <a:ext uri="{FF2B5EF4-FFF2-40B4-BE49-F238E27FC236}">
                <a16:creationId xmlns:a16="http://schemas.microsoft.com/office/drawing/2014/main" id="{413BDEEF-49D9-48CA-A298-85DC701F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6858000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EB6F1-2989-4DF9-9F36-E3A6C9E0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This Advocacy or Advertising?</a:t>
            </a:r>
          </a:p>
        </p:txBody>
      </p:sp>
    </p:spTree>
    <p:extLst>
      <p:ext uri="{BB962C8B-B14F-4D97-AF65-F5344CB8AC3E}">
        <p14:creationId xmlns:p14="http://schemas.microsoft.com/office/powerpoint/2010/main" val="54682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700">
        <p:fade/>
      </p:transition>
    </mc:Choice>
    <mc:Fallback>
      <p:transition spd="med" advTm="7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outdoor, sky, tree, ground&#10;&#10;Description automatically generated">
            <a:extLst>
              <a:ext uri="{FF2B5EF4-FFF2-40B4-BE49-F238E27FC236}">
                <a16:creationId xmlns:a16="http://schemas.microsoft.com/office/drawing/2014/main" id="{413BDEEF-49D9-48CA-A298-85DC701F14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248400" y="-10610850"/>
            <a:ext cx="38633400" cy="2897505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CEB6F1-2989-4DF9-9F36-E3A6C9E0A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Is This Advocacy or Advertising?</a:t>
            </a:r>
          </a:p>
        </p:txBody>
      </p:sp>
    </p:spTree>
    <p:extLst>
      <p:ext uri="{BB962C8B-B14F-4D97-AF65-F5344CB8AC3E}">
        <p14:creationId xmlns:p14="http://schemas.microsoft.com/office/powerpoint/2010/main" val="136178147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FDE Primary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FF0000"/>
      </a:accent1>
      <a:accent2>
        <a:srgbClr val="FFFF00"/>
      </a:accent2>
      <a:accent3>
        <a:srgbClr val="FF9933"/>
      </a:accent3>
      <a:accent4>
        <a:srgbClr val="009900"/>
      </a:accent4>
      <a:accent5>
        <a:srgbClr val="0000FF"/>
      </a:accent5>
      <a:accent6>
        <a:srgbClr val="9933FF"/>
      </a:accent6>
      <a:hlink>
        <a:srgbClr val="00B0F0"/>
      </a:hlink>
      <a:folHlink>
        <a:srgbClr val="6565FF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DE PEC v15 Black">
  <a:themeElements>
    <a:clrScheme name="Custom 199">
      <a:dk1>
        <a:sysClr val="windowText" lastClr="000000"/>
      </a:dk1>
      <a:lt1>
        <a:sysClr val="window" lastClr="FFFFFF"/>
      </a:lt1>
      <a:dk2>
        <a:srgbClr val="FFA100"/>
      </a:dk2>
      <a:lt2>
        <a:srgbClr val="0082AA"/>
      </a:lt2>
      <a:accent1>
        <a:srgbClr val="969696"/>
      </a:accent1>
      <a:accent2>
        <a:srgbClr val="000000"/>
      </a:accent2>
      <a:accent3>
        <a:srgbClr val="00B050"/>
      </a:accent3>
      <a:accent4>
        <a:srgbClr val="FF0000"/>
      </a:accent4>
      <a:accent5>
        <a:srgbClr val="FF00FF"/>
      </a:accent5>
      <a:accent6>
        <a:srgbClr val="FFFFFF"/>
      </a:accent6>
      <a:hlink>
        <a:srgbClr val="00B0F0"/>
      </a:hlink>
      <a:folHlink>
        <a:srgbClr val="FF00FF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DE PEC v15 Black">
  <a:themeElements>
    <a:clrScheme name="Custom 199">
      <a:dk1>
        <a:sysClr val="windowText" lastClr="000000"/>
      </a:dk1>
      <a:lt1>
        <a:sysClr val="window" lastClr="FFFFFF"/>
      </a:lt1>
      <a:dk2>
        <a:srgbClr val="FFA100"/>
      </a:dk2>
      <a:lt2>
        <a:srgbClr val="0082AA"/>
      </a:lt2>
      <a:accent1>
        <a:srgbClr val="969696"/>
      </a:accent1>
      <a:accent2>
        <a:srgbClr val="000000"/>
      </a:accent2>
      <a:accent3>
        <a:srgbClr val="00B050"/>
      </a:accent3>
      <a:accent4>
        <a:srgbClr val="FF0000"/>
      </a:accent4>
      <a:accent5>
        <a:srgbClr val="FF00FF"/>
      </a:accent5>
      <a:accent6>
        <a:srgbClr val="FFFFFF"/>
      </a:accent6>
      <a:hlink>
        <a:srgbClr val="00B0F0"/>
      </a:hlink>
      <a:folHlink>
        <a:srgbClr val="FF00FF"/>
      </a:folHlink>
    </a:clrScheme>
    <a:fontScheme name="Arial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WET PowerPoint Template</Template>
  <TotalTime>3739</TotalTime>
  <Words>312</Words>
  <Application>Microsoft Office PowerPoint</Application>
  <PresentationFormat>On-screen Show (16:9)</PresentationFormat>
  <Paragraphs>41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Arial</vt:lpstr>
      <vt:lpstr>Calibri</vt:lpstr>
      <vt:lpstr>Calibri Light</vt:lpstr>
      <vt:lpstr>din</vt:lpstr>
      <vt:lpstr>DIN-Light</vt:lpstr>
      <vt:lpstr>DIN-Medium</vt:lpstr>
      <vt:lpstr>DIN-Regular</vt:lpstr>
      <vt:lpstr>Ubuntu-Title</vt:lpstr>
      <vt:lpstr>Office Theme</vt:lpstr>
      <vt:lpstr>FDE PEC v15 Black</vt:lpstr>
      <vt:lpstr>FDE PEC v15 Black</vt:lpstr>
      <vt:lpstr>Existing Building Commissioning Workshop: Series 17, Session 3</vt:lpstr>
      <vt:lpstr>Coming to a Cx Resources Website Near You</vt:lpstr>
      <vt:lpstr>What is a Narrative Control Sequence?</vt:lpstr>
      <vt:lpstr>What’s Wrong with This Narrative Control Sequence?</vt:lpstr>
      <vt:lpstr>Writing it All Down</vt:lpstr>
      <vt:lpstr>wood hollow</vt:lpstr>
      <vt:lpstr>PowerPoint Presentation</vt:lpstr>
      <vt:lpstr>Is This Advocacy or Advertising?</vt:lpstr>
      <vt:lpstr>Is This Advocacy or Advertising?</vt:lpstr>
      <vt:lpstr>This Control System is Automated Logic   </vt:lpstr>
      <vt:lpstr>This Control System is Automated Logic   </vt:lpstr>
      <vt:lpstr>This Control System is Automated Logic  But in the general sense, so is this one</vt:lpstr>
      <vt:lpstr>This Control System is Automated Logic But in the general sense, so is this one, and these too</vt:lpstr>
      <vt:lpstr>A Few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Stroupe, Ryan</dc:creator>
  <cp:lastModifiedBy>David Sellers</cp:lastModifiedBy>
  <cp:revision>35</cp:revision>
  <dcterms:created xsi:type="dcterms:W3CDTF">2019-02-04T22:06:06Z</dcterms:created>
  <dcterms:modified xsi:type="dcterms:W3CDTF">2021-10-14T04:52:44Z</dcterms:modified>
</cp:coreProperties>
</file>